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def" i="de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def" i="de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def" i="de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def"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def" i="de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def" i="de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def" i="de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 styleId="{8F44A2F1-9E1F-4B54-A3A2-5F16C0AD49E2}" styleName="">
    <a:tblBg/>
    <a:wholeTb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noFill/>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noFill/>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87400" y="1371600"/>
            <a:ext cx="11303000" cy="3505200"/>
          </a:xfrm>
          <a:prstGeom prst="rect">
            <a:avLst/>
          </a:prstGeom>
        </p:spPr>
        <p:txBody>
          <a:bodyPr anchor="b"/>
          <a:lstStyle/>
          <a:p>
            <a:pPr/>
            <a:r>
              <a:t>Title Text</a:t>
            </a:r>
          </a:p>
        </p:txBody>
      </p:sp>
      <p:sp>
        <p:nvSpPr>
          <p:cNvPr id="12" name="Body Level One…"/>
          <p:cNvSpPr txBox="1"/>
          <p:nvPr>
            <p:ph type="body" sz="half" idx="1"/>
          </p:nvPr>
        </p:nvSpPr>
        <p:spPr>
          <a:xfrm>
            <a:off x="787400" y="4864100"/>
            <a:ext cx="11303000" cy="3009900"/>
          </a:xfrm>
          <a:prstGeom prst="rect">
            <a:avLst/>
          </a:prstGeom>
        </p:spPr>
        <p:txBody>
          <a:bodyPr anchor="t"/>
          <a:lstStyle>
            <a:lvl1pPr marL="0" indent="0">
              <a:spcBef>
                <a:spcPts val="1200"/>
              </a:spcBef>
              <a:buSzTx/>
              <a:buNone/>
              <a:defRPr sz="4200">
                <a:solidFill>
                  <a:srgbClr val="73BFFF"/>
                </a:solidFill>
              </a:defRPr>
            </a:lvl1pPr>
            <a:lvl2pPr marL="0" indent="0">
              <a:spcBef>
                <a:spcPts val="1200"/>
              </a:spcBef>
              <a:buSzTx/>
              <a:buNone/>
              <a:defRPr sz="4200">
                <a:solidFill>
                  <a:srgbClr val="73BFFF"/>
                </a:solidFill>
              </a:defRPr>
            </a:lvl2pPr>
            <a:lvl3pPr marL="0" indent="0">
              <a:spcBef>
                <a:spcPts val="1200"/>
              </a:spcBef>
              <a:buSzTx/>
              <a:buNone/>
              <a:defRPr sz="4200">
                <a:solidFill>
                  <a:srgbClr val="73BFFF"/>
                </a:solidFill>
              </a:defRPr>
            </a:lvl3pPr>
            <a:lvl4pPr marL="0" indent="0">
              <a:spcBef>
                <a:spcPts val="1200"/>
              </a:spcBef>
              <a:buSzTx/>
              <a:buNone/>
              <a:defRPr sz="4200">
                <a:solidFill>
                  <a:srgbClr val="73BFFF"/>
                </a:solidFill>
              </a:defRPr>
            </a:lvl4pPr>
            <a:lvl5pPr marL="0" indent="0">
              <a:spcBef>
                <a:spcPts val="120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89" name="Image"/>
          <p:cNvSpPr/>
          <p:nvPr>
            <p:ph type="pic" sz="half" idx="13"/>
          </p:nvPr>
        </p:nvSpPr>
        <p:spPr>
          <a:xfrm>
            <a:off x="7200900" y="2768600"/>
            <a:ext cx="5016500" cy="5715000"/>
          </a:xfrm>
          <a:prstGeom prst="rect">
            <a:avLst/>
          </a:prstGeom>
          <a:ln w="9525">
            <a:round/>
          </a:ln>
        </p:spPr>
        <p:txBody>
          <a:bodyPr lIns="91439" tIns="45719" rIns="91439" bIns="45719" anchor="t"/>
          <a:lstStyle/>
          <a:p>
            <a:pPr/>
          </a:p>
        </p:txBody>
      </p:sp>
      <p:sp>
        <p:nvSpPr>
          <p:cNvPr id="90" name="Title Text"/>
          <p:cNvSpPr txBox="1"/>
          <p:nvPr>
            <p:ph type="title"/>
          </p:nvPr>
        </p:nvSpPr>
        <p:spPr>
          <a:prstGeom prst="rect">
            <a:avLst/>
          </a:prstGeom>
        </p:spPr>
        <p:txBody>
          <a:bodyPr/>
          <a:lstStyle/>
          <a:p>
            <a:pPr/>
            <a:r>
              <a:t>Title Text</a:t>
            </a:r>
          </a:p>
        </p:txBody>
      </p:sp>
      <p:sp>
        <p:nvSpPr>
          <p:cNvPr id="91" name="Body Level One…"/>
          <p:cNvSpPr txBox="1"/>
          <p:nvPr>
            <p:ph type="body" sz="half" idx="1"/>
          </p:nvPr>
        </p:nvSpPr>
        <p:spPr>
          <a:xfrm>
            <a:off x="787400" y="2768600"/>
            <a:ext cx="5143500" cy="5715000"/>
          </a:xfrm>
          <a:prstGeom prst="rect">
            <a:avLst/>
          </a:prstGeom>
        </p:spPr>
        <p:txBody>
          <a:bodyPr/>
          <a:lstStyle>
            <a:lvl1pPr>
              <a:spcBef>
                <a:spcPts val="2400"/>
              </a:spcBef>
              <a:buBlip>
                <a:blip r:embed="rId2"/>
              </a:buBlip>
            </a:lvl1pPr>
            <a:lvl2pPr>
              <a:spcBef>
                <a:spcPts val="2400"/>
              </a:spcBef>
              <a:buBlip>
                <a:blip r:embed="rId2"/>
              </a:buBlip>
            </a:lvl2pPr>
            <a:lvl3pPr>
              <a:spcBef>
                <a:spcPts val="2400"/>
              </a:spcBef>
              <a:buBlip>
                <a:blip r:embed="rId2"/>
              </a:buBlip>
            </a:lvl3pPr>
            <a:lvl4pPr>
              <a:spcBef>
                <a:spcPts val="2400"/>
              </a:spcBef>
              <a:buBlip>
                <a:blip r:embed="rId2"/>
              </a:buBlip>
            </a:lvl4pPr>
            <a:lvl5pP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9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99" name="Title Text"/>
          <p:cNvSpPr txBox="1"/>
          <p:nvPr>
            <p:ph type="title"/>
          </p:nvPr>
        </p:nvSpPr>
        <p:spPr>
          <a:prstGeom prst="rect">
            <a:avLst/>
          </a:prstGeom>
        </p:spPr>
        <p:txBody>
          <a:bodyPr/>
          <a:lstStyle/>
          <a:p>
            <a:pPr/>
            <a:r>
              <a:t>Title Text</a:t>
            </a:r>
          </a:p>
        </p:txBody>
      </p:sp>
      <p:sp>
        <p:nvSpPr>
          <p:cNvPr id="100" name="Body Level One…"/>
          <p:cNvSpPr txBox="1"/>
          <p:nvPr>
            <p:ph type="body" sz="half" idx="1"/>
          </p:nvPr>
        </p:nvSpPr>
        <p:spPr>
          <a:xfrm>
            <a:off x="787400" y="2768600"/>
            <a:ext cx="5143500" cy="5715000"/>
          </a:xfrm>
          <a:prstGeom prst="rect">
            <a:avLst/>
          </a:prstGeom>
        </p:spPr>
        <p:txBody>
          <a:bodyPr/>
          <a:lstStyle>
            <a:lvl1pPr>
              <a:spcBef>
                <a:spcPts val="2400"/>
              </a:spcBef>
              <a:buBlip>
                <a:blip r:embed="rId2"/>
              </a:buBlip>
            </a:lvl1pPr>
            <a:lvl2pPr>
              <a:spcBef>
                <a:spcPts val="2400"/>
              </a:spcBef>
              <a:buBlip>
                <a:blip r:embed="rId2"/>
              </a:buBlip>
            </a:lvl2pPr>
            <a:lvl3pPr>
              <a:spcBef>
                <a:spcPts val="2400"/>
              </a:spcBef>
              <a:buBlip>
                <a:blip r:embed="rId2"/>
              </a:buBlip>
            </a:lvl3pPr>
            <a:lvl4pPr>
              <a:spcBef>
                <a:spcPts val="2400"/>
              </a:spcBef>
              <a:buBlip>
                <a:blip r:embed="rId2"/>
              </a:buBlip>
            </a:lvl4pPr>
            <a:lvl5pP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7073900" y="2768600"/>
            <a:ext cx="5143500" cy="5715000"/>
          </a:xfrm>
          <a:prstGeom prst="rect">
            <a:avLst/>
          </a:prstGeom>
        </p:spPr>
        <p:txBody>
          <a:bodyPr/>
          <a:lstStyle>
            <a:lvl1pPr>
              <a:spcBef>
                <a:spcPts val="2400"/>
              </a:spcBef>
              <a:buBlip>
                <a:blip r:embed="rId2"/>
              </a:buBlip>
            </a:lvl1pPr>
            <a:lvl2pPr>
              <a:spcBef>
                <a:spcPts val="2400"/>
              </a:spcBef>
              <a:buBlip>
                <a:blip r:embed="rId2"/>
              </a:buBlip>
            </a:lvl2pPr>
            <a:lvl3pPr>
              <a:spcBef>
                <a:spcPts val="2400"/>
              </a:spcBef>
              <a:buBlip>
                <a:blip r:embed="rId2"/>
              </a:buBlip>
            </a:lvl3pPr>
            <a:lvl4pPr>
              <a:spcBef>
                <a:spcPts val="2400"/>
              </a:spcBef>
              <a:buBlip>
                <a:blip r:embed="rId2"/>
              </a:buBlip>
            </a:lvl4pPr>
            <a:lvl5pP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787400" y="2768600"/>
            <a:ext cx="11430000" cy="5715000"/>
          </a:xfrm>
          <a:prstGeom prst="rect">
            <a:avLst/>
          </a:prstGeom>
        </p:spPr>
        <p:txBody>
          <a:bodyPr/>
          <a:lstStyle>
            <a:lvl1pPr>
              <a:spcBef>
                <a:spcPts val="2400"/>
              </a:spcBef>
              <a:buBlip>
                <a:blip r:embed="rId2"/>
              </a:buBlip>
            </a:lvl1pPr>
            <a:lvl2pPr>
              <a:spcBef>
                <a:spcPts val="2400"/>
              </a:spcBef>
              <a:buBlip>
                <a:blip r:embed="rId2"/>
              </a:buBlip>
            </a:lvl2pPr>
            <a:lvl3pPr>
              <a:spcBef>
                <a:spcPts val="2400"/>
              </a:spcBef>
              <a:buBlip>
                <a:blip r:embed="rId2"/>
              </a:buBlip>
            </a:lvl3pPr>
            <a:lvl4pPr>
              <a:spcBef>
                <a:spcPts val="2400"/>
              </a:spcBef>
              <a:buBlip>
                <a:blip r:embed="rId2"/>
              </a:buBlip>
            </a:lvl4pPr>
            <a:lvl5pP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787400" y="2768600"/>
            <a:ext cx="11430000" cy="5715000"/>
          </a:xfrm>
          <a:prstGeom prst="rect">
            <a:avLst/>
          </a:prstGeom>
        </p:spPr>
        <p:txBody>
          <a:bodyPr numCol="2" spcCol="571500" anchor="t"/>
          <a:lstStyle>
            <a:lvl1pPr>
              <a:spcBef>
                <a:spcPts val="2400"/>
              </a:spcBef>
              <a:buBlip>
                <a:blip r:embed="rId2"/>
              </a:buBlip>
            </a:lvl1pPr>
            <a:lvl2pPr>
              <a:spcBef>
                <a:spcPts val="2400"/>
              </a:spcBef>
              <a:buBlip>
                <a:blip r:embed="rId2"/>
              </a:buBlip>
            </a:lvl2pPr>
            <a:lvl3pPr>
              <a:spcBef>
                <a:spcPts val="2400"/>
              </a:spcBef>
              <a:buBlip>
                <a:blip r:embed="rId2"/>
              </a:buBlip>
            </a:lvl3pPr>
            <a:lvl4pPr>
              <a:spcBef>
                <a:spcPts val="2400"/>
              </a:spcBef>
              <a:buBlip>
                <a:blip r:embed="rId2"/>
              </a:buBlip>
            </a:lvl4pPr>
            <a:lvl5pPr>
              <a:spcBef>
                <a:spcPts val="24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787400" y="3657600"/>
            <a:ext cx="11430000" cy="24384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idx="13"/>
          </p:nvPr>
        </p:nvSpPr>
        <p:spPr>
          <a:xfrm>
            <a:off x="787400" y="939800"/>
            <a:ext cx="11430000" cy="5715000"/>
          </a:xfrm>
          <a:prstGeom prst="rect">
            <a:avLst/>
          </a:prstGeom>
          <a:ln w="9525">
            <a:round/>
          </a:ln>
        </p:spPr>
        <p:txBody>
          <a:bodyPr lIns="91439" tIns="45719" rIns="91439" bIns="45719" anchor="t"/>
          <a:lstStyle/>
          <a:p>
            <a:pPr/>
          </a:p>
        </p:txBody>
      </p:sp>
      <p:sp>
        <p:nvSpPr>
          <p:cNvPr id="70" name="Title Text"/>
          <p:cNvSpPr txBox="1"/>
          <p:nvPr>
            <p:ph type="title"/>
          </p:nvPr>
        </p:nvSpPr>
        <p:spPr>
          <a:xfrm>
            <a:off x="787400" y="6807200"/>
            <a:ext cx="11430000" cy="1219200"/>
          </a:xfrm>
          <a:prstGeom prst="rect">
            <a:avLst/>
          </a:prstGeom>
        </p:spPr>
        <p:txBody>
          <a:bodyPr anchor="b"/>
          <a:lstStyle/>
          <a:p>
            <a:pPr/>
            <a:r>
              <a:t>Title Text</a:t>
            </a:r>
          </a:p>
        </p:txBody>
      </p:sp>
      <p:sp>
        <p:nvSpPr>
          <p:cNvPr id="71" name="Body Level One…"/>
          <p:cNvSpPr txBox="1"/>
          <p:nvPr>
            <p:ph type="body" sz="quarter" idx="1"/>
          </p:nvPr>
        </p:nvSpPr>
        <p:spPr>
          <a:xfrm>
            <a:off x="787400" y="8013700"/>
            <a:ext cx="11430000" cy="15621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79" name="Image"/>
          <p:cNvSpPr/>
          <p:nvPr>
            <p:ph type="pic" sz="half" idx="13"/>
          </p:nvPr>
        </p:nvSpPr>
        <p:spPr>
          <a:xfrm>
            <a:off x="7200900" y="2019300"/>
            <a:ext cx="5016500" cy="5715000"/>
          </a:xfrm>
          <a:prstGeom prst="rect">
            <a:avLst/>
          </a:prstGeom>
          <a:ln w="9525">
            <a:round/>
          </a:ln>
        </p:spPr>
        <p:txBody>
          <a:bodyPr lIns="91439" tIns="45719" rIns="91439" bIns="45719" anchor="t"/>
          <a:lstStyle/>
          <a:p>
            <a:pPr/>
          </a:p>
        </p:txBody>
      </p:sp>
      <p:sp>
        <p:nvSpPr>
          <p:cNvPr id="80" name="Title Text"/>
          <p:cNvSpPr txBox="1"/>
          <p:nvPr>
            <p:ph type="title"/>
          </p:nvPr>
        </p:nvSpPr>
        <p:spPr>
          <a:xfrm>
            <a:off x="787400" y="1384300"/>
            <a:ext cx="5143500" cy="3505200"/>
          </a:xfrm>
          <a:prstGeom prst="rect">
            <a:avLst/>
          </a:prstGeom>
        </p:spPr>
        <p:txBody>
          <a:bodyPr anchor="b"/>
          <a:lstStyle/>
          <a:p>
            <a:pPr/>
            <a:r>
              <a:t>Title Text</a:t>
            </a:r>
          </a:p>
        </p:txBody>
      </p:sp>
      <p:sp>
        <p:nvSpPr>
          <p:cNvPr id="81" name="Body Level One…"/>
          <p:cNvSpPr txBox="1"/>
          <p:nvPr>
            <p:ph type="body" sz="quarter" idx="1"/>
          </p:nvPr>
        </p:nvSpPr>
        <p:spPr>
          <a:xfrm>
            <a:off x="787400" y="4876800"/>
            <a:ext cx="5143500" cy="3009900"/>
          </a:xfrm>
          <a:prstGeom prst="rect">
            <a:avLst/>
          </a:prstGeom>
        </p:spPr>
        <p:txBody>
          <a:bodyPr anchor="t"/>
          <a:lstStyle>
            <a:lvl1pPr marL="0" indent="0">
              <a:spcBef>
                <a:spcPts val="1200"/>
              </a:spcBef>
              <a:buSzTx/>
              <a:buNone/>
              <a:defRPr sz="4200">
                <a:solidFill>
                  <a:srgbClr val="73BFFF"/>
                </a:solidFill>
              </a:defRPr>
            </a:lvl1pPr>
            <a:lvl2pPr marL="0" indent="0">
              <a:spcBef>
                <a:spcPts val="1200"/>
              </a:spcBef>
              <a:buSzTx/>
              <a:buNone/>
              <a:defRPr sz="4200">
                <a:solidFill>
                  <a:srgbClr val="73BFFF"/>
                </a:solidFill>
              </a:defRPr>
            </a:lvl2pPr>
            <a:lvl3pPr marL="0" indent="0">
              <a:spcBef>
                <a:spcPts val="1200"/>
              </a:spcBef>
              <a:buSzTx/>
              <a:buNone/>
              <a:defRPr sz="4200">
                <a:solidFill>
                  <a:srgbClr val="73BFFF"/>
                </a:solidFill>
              </a:defRPr>
            </a:lvl3pPr>
            <a:lvl4pPr marL="0" indent="0">
              <a:spcBef>
                <a:spcPts val="1200"/>
              </a:spcBef>
              <a:buSzTx/>
              <a:buNone/>
              <a:defRPr sz="4200">
                <a:solidFill>
                  <a:srgbClr val="73BFFF"/>
                </a:solidFill>
              </a:defRPr>
            </a:lvl4pPr>
            <a:lvl5pPr marL="0" indent="0">
              <a:spcBef>
                <a:spcPts val="1200"/>
              </a:spcBef>
              <a:buSzTx/>
              <a:buNone/>
              <a:defRPr sz="4200">
                <a:solidFill>
                  <a:srgbClr val="73B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12536220" y="9314257"/>
            <a:ext cx="312015" cy="312343"/>
          </a:xfrm>
          <a:prstGeom prst="rect">
            <a:avLst/>
          </a:prstGeom>
          <a:ln w="12700">
            <a:miter lim="400000"/>
          </a:ln>
        </p:spPr>
        <p:txBody>
          <a:bodyPr wrap="none" lIns="50800" tIns="50800" rIns="50800" bIns="50800" anchor="b">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b="0" baseline="0" cap="none" i="0" spc="0" strike="noStrike" sz="72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064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509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2954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399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1844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289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0734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179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3962400" marR="0" indent="-406400" algn="l" defTabSz="584200" rtl="0" latinLnBrk="0">
        <a:lnSpc>
          <a:spcPct val="100000"/>
        </a:lnSpc>
        <a:spcBef>
          <a:spcPts val="3600"/>
        </a:spcBef>
        <a:spcAft>
          <a:spcPts val="0"/>
        </a:spcAft>
        <a:buClrTx/>
        <a:buSzPct val="30000"/>
        <a:buFontTx/>
        <a:buBlip>
          <a:blip r:embed="rId3"/>
        </a:buBlip>
        <a:tabLst/>
        <a:defRPr b="0" baseline="0" cap="none" i="0" spc="0" strike="noStrike" sz="36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1pPr>
      <a:lvl2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2pPr>
      <a:lvl3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3pPr>
      <a:lvl4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4pPr>
      <a:lvl5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5pPr>
      <a:lvl6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6pPr>
      <a:lvl7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7pPr>
      <a:lvl8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8pPr>
      <a:lvl9pPr marL="0" marR="0" indent="0" algn="r" defTabSz="58420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astronomyteacher@mac.com"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wolverinelibrary.com/mlaformat.html"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cceconptnr.org/ScienceFair/Judges.htm" TargetMode="External"/><Relationship Id="rId4"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cceconptnr.org/ScienceFair/SRC%20Approval%20Checklist.pdf" TargetMode="External"/><Relationship Id="rId4"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societyforscience.org/isef/students/wizard/index.asp" TargetMode="External"/><Relationship Id="rId4"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cience Fair  Poster and Interview Tips"/>
          <p:cNvSpPr txBox="1"/>
          <p:nvPr>
            <p:ph type="ctrTitle"/>
          </p:nvPr>
        </p:nvSpPr>
        <p:spPr>
          <a:xfrm>
            <a:off x="850900" y="673100"/>
            <a:ext cx="11303000" cy="3505200"/>
          </a:xfrm>
          <a:prstGeom prst="rect">
            <a:avLst/>
          </a:prstGeom>
        </p:spPr>
        <p:txBody>
          <a:bodyPr/>
          <a:lstStyle/>
          <a:p>
            <a:pPr/>
            <a:r>
              <a:t>Science Fair </a:t>
            </a:r>
          </a:p>
          <a:p>
            <a:pPr/>
            <a:r>
              <a:t>Poster and Interview Tips</a:t>
            </a:r>
          </a:p>
        </p:txBody>
      </p:sp>
      <p:sp>
        <p:nvSpPr>
          <p:cNvPr id="120" name="SRC, Content, Poster, Interview…"/>
          <p:cNvSpPr txBox="1"/>
          <p:nvPr>
            <p:ph type="subTitle" sz="half" idx="1"/>
          </p:nvPr>
        </p:nvSpPr>
        <p:spPr>
          <a:xfrm>
            <a:off x="787400" y="4864100"/>
            <a:ext cx="11303000" cy="3606800"/>
          </a:xfrm>
          <a:prstGeom prst="rect">
            <a:avLst/>
          </a:prstGeom>
        </p:spPr>
        <p:txBody>
          <a:bodyPr/>
          <a:lstStyle/>
          <a:p>
            <a:pPr/>
            <a:r>
              <a:t>SRC, Content, Poster, Interview</a:t>
            </a:r>
          </a:p>
          <a:p>
            <a:pPr/>
            <a:r>
              <a:t>Jeff Adkins</a:t>
            </a:r>
          </a:p>
          <a:p>
            <a:pPr/>
            <a:r>
              <a:t>Deer Valley High School</a:t>
            </a:r>
          </a:p>
          <a:p>
            <a:pPr/>
            <a:r>
              <a:rPr u="sng">
                <a:hlinkClick r:id="rId2" invalidUrl="" action="" tgtFrame="" tooltip="" history="1" highlightClick="0" endSnd="0"/>
              </a:rPr>
              <a:t>astronomyteacher@mac.com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Photos and Models"/>
          <p:cNvSpPr txBox="1"/>
          <p:nvPr>
            <p:ph type="title"/>
          </p:nvPr>
        </p:nvSpPr>
        <p:spPr>
          <a:xfrm>
            <a:off x="787400" y="254000"/>
            <a:ext cx="5181600" cy="2438400"/>
          </a:xfrm>
          <a:prstGeom prst="rect">
            <a:avLst/>
          </a:prstGeom>
        </p:spPr>
        <p:txBody>
          <a:bodyPr/>
          <a:lstStyle/>
          <a:p>
            <a:pPr/>
            <a:r>
              <a:t>Photos and Models</a:t>
            </a:r>
          </a:p>
        </p:txBody>
      </p:sp>
      <p:sp>
        <p:nvSpPr>
          <p:cNvPr id="153" name="Keep it safe…"/>
          <p:cNvSpPr txBox="1"/>
          <p:nvPr>
            <p:ph type="body" idx="1"/>
          </p:nvPr>
        </p:nvSpPr>
        <p:spPr>
          <a:xfrm>
            <a:off x="787400" y="3276600"/>
            <a:ext cx="11430000" cy="5715000"/>
          </a:xfrm>
          <a:prstGeom prst="rect">
            <a:avLst/>
          </a:prstGeom>
        </p:spPr>
        <p:txBody>
          <a:bodyPr/>
          <a:lstStyle/>
          <a:p>
            <a:pPr>
              <a:buBlip>
                <a:blip r:embed="rId2"/>
              </a:buBlip>
            </a:pPr>
            <a:r>
              <a:t>Keep it safe</a:t>
            </a:r>
          </a:p>
          <a:p>
            <a:pPr>
              <a:buBlip>
                <a:blip r:embed="rId2"/>
              </a:buBlip>
            </a:pPr>
            <a:r>
              <a:t>Photos should be large and not identify you or your school</a:t>
            </a:r>
          </a:p>
          <a:p>
            <a:pPr>
              <a:buBlip>
                <a:blip r:embed="rId2"/>
              </a:buBlip>
            </a:pPr>
            <a:r>
              <a:t>Your picture can be in it, especially if you are working</a:t>
            </a:r>
          </a:p>
          <a:p>
            <a:pPr>
              <a:buBlip>
                <a:blip r:embed="rId2"/>
              </a:buBlip>
            </a:pPr>
            <a:r>
              <a:t>Your apparatus or instrumentation should be displayed</a:t>
            </a:r>
          </a:p>
          <a:p>
            <a:pPr>
              <a:buBlip>
                <a:blip r:embed="rId2"/>
              </a:buBlip>
            </a:pPr>
            <a:r>
              <a:t>Models OK, to support the point you are trying to make.</a:t>
            </a:r>
          </a:p>
        </p:txBody>
      </p:sp>
      <p:pic>
        <p:nvPicPr>
          <p:cNvPr id="154" name="healdssciencefair4-5-08 001.jpg" descr="healdssciencefair4-5-08 001.jpg"/>
          <p:cNvPicPr>
            <a:picLocks noChangeAspect="1"/>
          </p:cNvPicPr>
          <p:nvPr/>
        </p:nvPicPr>
        <p:blipFill>
          <a:blip r:embed="rId3">
            <a:extLst/>
          </a:blip>
          <a:stretch>
            <a:fillRect/>
          </a:stretch>
        </p:blipFill>
        <p:spPr>
          <a:xfrm>
            <a:off x="7916333" y="406400"/>
            <a:ext cx="4555068" cy="3416300"/>
          </a:xfrm>
          <a:prstGeom prst="rect">
            <a:avLst/>
          </a:prstGeom>
          <a:ln w="12700">
            <a:miter lim="400000"/>
          </a:ln>
        </p:spPr>
      </p:pic>
      <p:pic>
        <p:nvPicPr>
          <p:cNvPr id="155" name="DSCN0046.JPG" descr="DSCN0046.JPG"/>
          <p:cNvPicPr>
            <a:picLocks noChangeAspect="1"/>
          </p:cNvPicPr>
          <p:nvPr/>
        </p:nvPicPr>
        <p:blipFill>
          <a:blip r:embed="rId4">
            <a:extLst/>
          </a:blip>
          <a:stretch>
            <a:fillRect/>
          </a:stretch>
        </p:blipFill>
        <p:spPr>
          <a:xfrm>
            <a:off x="4013200" y="1524000"/>
            <a:ext cx="3898901" cy="2924176"/>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sults"/>
          <p:cNvSpPr txBox="1"/>
          <p:nvPr>
            <p:ph type="title"/>
          </p:nvPr>
        </p:nvSpPr>
        <p:spPr>
          <a:prstGeom prst="rect">
            <a:avLst/>
          </a:prstGeom>
        </p:spPr>
        <p:txBody>
          <a:bodyPr/>
          <a:lstStyle/>
          <a:p>
            <a:pPr/>
            <a:r>
              <a:t>Results</a:t>
            </a:r>
          </a:p>
        </p:txBody>
      </p:sp>
      <p:sp>
        <p:nvSpPr>
          <p:cNvPr id="158" name="Explain and interpret your data and graphs"/>
          <p:cNvSpPr txBox="1"/>
          <p:nvPr>
            <p:ph type="body" sz="quarter" idx="1"/>
          </p:nvPr>
        </p:nvSpPr>
        <p:spPr>
          <a:xfrm>
            <a:off x="5562600" y="876300"/>
            <a:ext cx="6184900" cy="1193800"/>
          </a:xfrm>
          <a:prstGeom prst="rect">
            <a:avLst/>
          </a:prstGeom>
        </p:spPr>
        <p:txBody>
          <a:bodyPr/>
          <a:lstStyle>
            <a:lvl1pPr>
              <a:buBlip>
                <a:blip r:embed="rId2"/>
              </a:buBlip>
            </a:lvl1pPr>
          </a:lstStyle>
          <a:p>
            <a:pPr/>
            <a:r>
              <a:t>Explain and interpret your data and graphs</a:t>
            </a:r>
          </a:p>
        </p:txBody>
      </p:sp>
      <p:pic>
        <p:nvPicPr>
          <p:cNvPr id="159" name="unknown.jpg" descr="unknown.jpg"/>
          <p:cNvPicPr>
            <a:picLocks noChangeAspect="1"/>
          </p:cNvPicPr>
          <p:nvPr/>
        </p:nvPicPr>
        <p:blipFill>
          <a:blip r:embed="rId3">
            <a:extLst/>
          </a:blip>
          <a:stretch>
            <a:fillRect/>
          </a:stretch>
        </p:blipFill>
        <p:spPr>
          <a:xfrm>
            <a:off x="-3022600" y="2474549"/>
            <a:ext cx="15697200" cy="14886352"/>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Conclusion"/>
          <p:cNvSpPr txBox="1"/>
          <p:nvPr>
            <p:ph type="title"/>
          </p:nvPr>
        </p:nvSpPr>
        <p:spPr>
          <a:prstGeom prst="rect">
            <a:avLst/>
          </a:prstGeom>
        </p:spPr>
        <p:txBody>
          <a:bodyPr/>
          <a:lstStyle/>
          <a:p>
            <a:pPr/>
            <a:r>
              <a:t>Conclusion</a:t>
            </a:r>
          </a:p>
        </p:txBody>
      </p:sp>
      <p:sp>
        <p:nvSpPr>
          <p:cNvPr id="162" name="Answer the hypothesis…"/>
          <p:cNvSpPr txBox="1"/>
          <p:nvPr>
            <p:ph type="body" idx="1"/>
          </p:nvPr>
        </p:nvSpPr>
        <p:spPr>
          <a:prstGeom prst="rect">
            <a:avLst/>
          </a:prstGeom>
        </p:spPr>
        <p:txBody>
          <a:bodyPr/>
          <a:lstStyle/>
          <a:p>
            <a:pPr>
              <a:buBlip>
                <a:blip r:embed="rId2"/>
              </a:buBlip>
            </a:pPr>
            <a:r>
              <a:t>Answer the hypothesis</a:t>
            </a:r>
          </a:p>
          <a:p>
            <a:pPr>
              <a:buBlip>
                <a:blip r:embed="rId2"/>
              </a:buBlip>
            </a:pPr>
            <a:r>
              <a:t>According to my data, the hypothesis was supported/disproven because...</a:t>
            </a:r>
          </a:p>
          <a:p>
            <a:pPr>
              <a:buBlip>
                <a:blip r:embed="rId2"/>
              </a:buBlip>
            </a:pPr>
            <a:r>
              <a:t>How I would do it differently</a:t>
            </a:r>
          </a:p>
          <a:p>
            <a:pPr>
              <a:buBlip>
                <a:blip r:embed="rId2"/>
              </a:buBlip>
            </a:pPr>
            <a:r>
              <a:t>Next steps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References"/>
          <p:cNvSpPr txBox="1"/>
          <p:nvPr>
            <p:ph type="title"/>
          </p:nvPr>
        </p:nvSpPr>
        <p:spPr>
          <a:prstGeom prst="rect">
            <a:avLst/>
          </a:prstGeom>
        </p:spPr>
        <p:txBody>
          <a:bodyPr/>
          <a:lstStyle/>
          <a:p>
            <a:pPr/>
            <a:r>
              <a:t>References</a:t>
            </a:r>
          </a:p>
        </p:txBody>
      </p:sp>
      <p:sp>
        <p:nvSpPr>
          <p:cNvPr id="165" name="What did you read and what did you learn from it?…"/>
          <p:cNvSpPr txBox="1"/>
          <p:nvPr>
            <p:ph type="body" idx="1"/>
          </p:nvPr>
        </p:nvSpPr>
        <p:spPr>
          <a:prstGeom prst="rect">
            <a:avLst/>
          </a:prstGeom>
        </p:spPr>
        <p:txBody>
          <a:bodyPr/>
          <a:lstStyle/>
          <a:p>
            <a:pPr>
              <a:buBlip>
                <a:blip r:embed="rId2"/>
              </a:buBlip>
            </a:pPr>
            <a:r>
              <a:t>What did you read and what did you learn from it?</a:t>
            </a:r>
          </a:p>
          <a:p>
            <a:pPr>
              <a:buBlip>
                <a:blip r:embed="rId2"/>
              </a:buBlip>
            </a:pPr>
            <a:r>
              <a:t>Citation formats</a:t>
            </a:r>
          </a:p>
          <a:p>
            <a:pPr lvl="1">
              <a:buBlip>
                <a:blip r:embed="rId2"/>
              </a:buBlip>
            </a:pPr>
            <a:r>
              <a:rPr u="sng">
                <a:hlinkClick r:id="rId3" invalidUrl="" action="" tgtFrame="" tooltip="" history="1" highlightClick="0" endSnd="0"/>
              </a:rPr>
              <a:t>http://www.wolverinelibrary.com/mlaformat.html</a:t>
            </a:r>
          </a:p>
          <a:p>
            <a:pPr lvl="1">
              <a:buBlip>
                <a:blip r:embed="rId2"/>
              </a:buBlip>
            </a:pPr>
            <a:r>
              <a:t>Just plug in your info and a formatted citation comes out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Abstract"/>
          <p:cNvSpPr txBox="1"/>
          <p:nvPr>
            <p:ph type="title"/>
          </p:nvPr>
        </p:nvSpPr>
        <p:spPr>
          <a:prstGeom prst="rect">
            <a:avLst/>
          </a:prstGeom>
        </p:spPr>
        <p:txBody>
          <a:bodyPr/>
          <a:lstStyle/>
          <a:p>
            <a:pPr/>
            <a:r>
              <a:t>Abstract</a:t>
            </a:r>
          </a:p>
        </p:txBody>
      </p:sp>
      <p:sp>
        <p:nvSpPr>
          <p:cNvPr id="168" name="Use the official form…"/>
          <p:cNvSpPr txBox="1"/>
          <p:nvPr>
            <p:ph type="body" idx="1"/>
          </p:nvPr>
        </p:nvSpPr>
        <p:spPr>
          <a:xfrm>
            <a:off x="787400" y="2768600"/>
            <a:ext cx="11430000" cy="6502400"/>
          </a:xfrm>
          <a:prstGeom prst="rect">
            <a:avLst/>
          </a:prstGeom>
        </p:spPr>
        <p:txBody>
          <a:bodyPr/>
          <a:lstStyle/>
          <a:p>
            <a:pPr>
              <a:buBlip>
                <a:blip r:embed="rId2"/>
              </a:buBlip>
            </a:pPr>
            <a:r>
              <a:t>Use the official form</a:t>
            </a:r>
          </a:p>
          <a:p>
            <a:pPr>
              <a:buBlip>
                <a:blip r:embed="rId2"/>
              </a:buBlip>
            </a:pPr>
            <a:r>
              <a:t>Write it LAST</a:t>
            </a:r>
          </a:p>
          <a:p>
            <a:pPr>
              <a:buBlip>
                <a:blip r:embed="rId2"/>
              </a:buBlip>
            </a:pPr>
            <a:r>
              <a:t>It includes a summary of the entire project</a:t>
            </a:r>
          </a:p>
          <a:p>
            <a:pPr>
              <a:buBlip>
                <a:blip r:embed="rId2"/>
              </a:buBlip>
            </a:pPr>
            <a:r>
              <a:t>Includes:</a:t>
            </a:r>
          </a:p>
          <a:p>
            <a:pPr lvl="1">
              <a:buBlip>
                <a:blip r:embed="rId2"/>
              </a:buBlip>
            </a:pPr>
            <a:r>
              <a:t>hypothesis, variables, procedure, conclusion</a:t>
            </a:r>
          </a:p>
          <a:p>
            <a:pPr>
              <a:buBlip>
                <a:blip r:embed="rId2"/>
              </a:buBlip>
            </a:pPr>
            <a:r>
              <a:t>Doesn’t include:</a:t>
            </a:r>
          </a:p>
          <a:p>
            <a:pPr lvl="1">
              <a:buBlip>
                <a:blip r:embed="rId2"/>
              </a:buBlip>
            </a:pPr>
            <a:r>
              <a:t>data, graphs, details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Overarching Goals  - Poster Design"/>
          <p:cNvSpPr txBox="1"/>
          <p:nvPr>
            <p:ph type="title"/>
          </p:nvPr>
        </p:nvSpPr>
        <p:spPr>
          <a:prstGeom prst="rect">
            <a:avLst/>
          </a:prstGeom>
        </p:spPr>
        <p:txBody>
          <a:bodyPr/>
          <a:lstStyle/>
          <a:p>
            <a:pPr/>
            <a:r>
              <a:t>Overarching Goals </a:t>
            </a:r>
          </a:p>
          <a:p>
            <a:pPr/>
            <a:r>
              <a:t>- Poster Design</a:t>
            </a:r>
          </a:p>
        </p:txBody>
      </p:sp>
      <p:sp>
        <p:nvSpPr>
          <p:cNvPr id="171" name="Communicate the science you have done CLEARLY…"/>
          <p:cNvSpPr txBox="1"/>
          <p:nvPr>
            <p:ph type="body" sz="half" idx="1"/>
          </p:nvPr>
        </p:nvSpPr>
        <p:spPr>
          <a:xfrm>
            <a:off x="787400" y="2768600"/>
            <a:ext cx="6845300" cy="6400800"/>
          </a:xfrm>
          <a:prstGeom prst="rect">
            <a:avLst/>
          </a:prstGeom>
        </p:spPr>
        <p:txBody>
          <a:bodyPr/>
          <a:lstStyle/>
          <a:p>
            <a:pPr>
              <a:buBlip>
                <a:blip r:embed="rId2"/>
              </a:buBlip>
            </a:pPr>
            <a:r>
              <a:t>Communicate the science you have done CLEARLY</a:t>
            </a:r>
          </a:p>
          <a:p>
            <a:pPr>
              <a:buBlip>
                <a:blip r:embed="rId2"/>
              </a:buBlip>
            </a:pPr>
            <a:r>
              <a:t>Present enough information that the reader can understand what you did without assistance</a:t>
            </a:r>
          </a:p>
          <a:p>
            <a:pPr>
              <a:buBlip>
                <a:blip r:embed="rId2"/>
              </a:buBlip>
            </a:pPr>
            <a:r>
              <a:t>Highlight graphs, results, devices, etc. </a:t>
            </a:r>
          </a:p>
        </p:txBody>
      </p:sp>
      <p:pic>
        <p:nvPicPr>
          <p:cNvPr id="172" name="IMG_0034.JPG" descr="IMG_0034.JPG"/>
          <p:cNvPicPr>
            <a:picLocks noChangeAspect="1"/>
          </p:cNvPicPr>
          <p:nvPr/>
        </p:nvPicPr>
        <p:blipFill>
          <a:blip r:embed="rId3">
            <a:extLst/>
          </a:blip>
          <a:stretch>
            <a:fillRect/>
          </a:stretch>
        </p:blipFill>
        <p:spPr>
          <a:xfrm>
            <a:off x="7810500" y="1651000"/>
            <a:ext cx="4838700" cy="6451600"/>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Readability"/>
          <p:cNvSpPr txBox="1"/>
          <p:nvPr>
            <p:ph type="title"/>
          </p:nvPr>
        </p:nvSpPr>
        <p:spPr>
          <a:xfrm>
            <a:off x="520700" y="-609600"/>
            <a:ext cx="11430000" cy="2438400"/>
          </a:xfrm>
          <a:prstGeom prst="rect">
            <a:avLst/>
          </a:prstGeom>
        </p:spPr>
        <p:txBody>
          <a:bodyPr/>
          <a:lstStyle>
            <a:lvl1pPr>
              <a:defRPr sz="2900"/>
            </a:lvl1pPr>
          </a:lstStyle>
          <a:p>
            <a:pPr/>
            <a:r>
              <a:t>Readability</a:t>
            </a:r>
          </a:p>
        </p:txBody>
      </p:sp>
      <p:sp>
        <p:nvSpPr>
          <p:cNvPr id="175" name="Can you read it from 5 feet away?…"/>
          <p:cNvSpPr txBox="1"/>
          <p:nvPr>
            <p:ph type="body" idx="1"/>
          </p:nvPr>
        </p:nvSpPr>
        <p:spPr>
          <a:xfrm>
            <a:off x="355600" y="546100"/>
            <a:ext cx="12293600" cy="8648700"/>
          </a:xfrm>
          <a:prstGeom prst="rect">
            <a:avLst/>
          </a:prstGeom>
        </p:spPr>
        <p:txBody>
          <a:bodyPr/>
          <a:lstStyle/>
          <a:p>
            <a:pPr marL="124177" indent="-124177">
              <a:buBlip>
                <a:blip r:embed="rId2"/>
              </a:buBlip>
              <a:defRPr sz="1100"/>
            </a:pPr>
            <a:r>
              <a:t>Can you read it from 5 feet away?</a:t>
            </a:r>
          </a:p>
          <a:p>
            <a:pPr>
              <a:buBlip>
                <a:blip r:embed="rId2"/>
              </a:buBlip>
            </a:pPr>
            <a:r>
              <a:t>Are there too many words? Do you repeat yourself? Do you say the same thing over and over and over? Is there some way to say the same thing with fewer keystrokes?</a:t>
            </a:r>
          </a:p>
          <a:p>
            <a:pPr>
              <a:buBlip>
                <a:blip r:embed="rId2"/>
              </a:buBlip>
            </a:pPr>
            <a:r>
              <a:t>Are lists bulleted or numbered?</a:t>
            </a:r>
          </a:p>
          <a:p>
            <a:pPr marL="812800" indent="-812800">
              <a:buBlip>
                <a:blip r:embed="rId2"/>
              </a:buBlip>
              <a:defRPr sz="7200"/>
            </a:pPr>
            <a:r>
              <a:t>Do headings stand out?</a:t>
            </a:r>
          </a:p>
          <a:p>
            <a:pPr marL="417688" indent="-417688">
              <a:buBlip>
                <a:blip r:embed="rId2"/>
              </a:buBlip>
              <a:defRPr sz="3700"/>
            </a:pPr>
            <a:r>
              <a:t>HEADINGS SHOULD BE SANS SERIF</a:t>
            </a:r>
          </a:p>
          <a:p>
            <a:pPr lvl="1" marL="862188" indent="-417688">
              <a:buBlip>
                <a:blip r:embed="rId2"/>
              </a:buBlip>
              <a:defRPr sz="3700">
                <a:latin typeface="Times"/>
                <a:ea typeface="Times"/>
                <a:cs typeface="Times"/>
                <a:sym typeface="Times"/>
              </a:defRPr>
            </a:pPr>
            <a:r>
              <a:t>Body text should use a serif font </a:t>
            </a:r>
          </a:p>
          <a:p>
            <a:pPr marL="417688" indent="-417688">
              <a:buBlip>
                <a:blip r:embed="rId2"/>
              </a:buBlip>
              <a:defRPr sz="3700">
                <a:latin typeface="Times"/>
                <a:ea typeface="Times"/>
                <a:cs typeface="Times"/>
                <a:sym typeface="Times"/>
              </a:defRPr>
            </a:pPr>
            <a:r>
              <a:rPr>
                <a:solidFill>
                  <a:srgbClr val="00F900"/>
                </a:solidFill>
              </a:rPr>
              <a:t>Colors are good </a:t>
            </a:r>
            <a:r>
              <a:rPr>
                <a:solidFill>
                  <a:srgbClr val="005493"/>
                </a:solidFill>
              </a:rPr>
              <a:t>a</a:t>
            </a:r>
            <a:r>
              <a:rPr>
                <a:solidFill>
                  <a:srgbClr val="0096FF"/>
                </a:solidFill>
              </a:rPr>
              <a:t>s</a:t>
            </a:r>
            <a:r>
              <a:t> </a:t>
            </a:r>
            <a:r>
              <a:rPr>
                <a:solidFill>
                  <a:srgbClr val="00FA92"/>
                </a:solidFill>
              </a:rPr>
              <a:t>l</a:t>
            </a:r>
            <a:r>
              <a:rPr>
                <a:solidFill>
                  <a:srgbClr val="424242"/>
                </a:solidFill>
              </a:rPr>
              <a:t>o</a:t>
            </a:r>
            <a:r>
              <a:rPr>
                <a:solidFill>
                  <a:srgbClr val="929000"/>
                </a:solidFill>
              </a:rPr>
              <a:t>n</a:t>
            </a:r>
            <a:r>
              <a:rPr>
                <a:solidFill>
                  <a:srgbClr val="D6D6D6"/>
                </a:solidFill>
              </a:rPr>
              <a:t>g</a:t>
            </a:r>
            <a:r>
              <a:t> </a:t>
            </a:r>
            <a:r>
              <a:rPr>
                <a:solidFill>
                  <a:srgbClr val="4F8F00"/>
                </a:solidFill>
              </a:rPr>
              <a:t>a</a:t>
            </a:r>
            <a:r>
              <a:t>s t</a:t>
            </a:r>
            <a:r>
              <a:rPr>
                <a:solidFill>
                  <a:srgbClr val="FF8AD8"/>
                </a:solidFill>
              </a:rPr>
              <a:t>h</a:t>
            </a:r>
            <a:r>
              <a:rPr>
                <a:solidFill>
                  <a:srgbClr val="FF2600"/>
                </a:solidFill>
              </a:rPr>
              <a:t>e</a:t>
            </a:r>
            <a:r>
              <a:t>r</a:t>
            </a:r>
            <a:r>
              <a:rPr>
                <a:solidFill>
                  <a:srgbClr val="C0C0C0"/>
                </a:solidFill>
              </a:rPr>
              <a:t>e</a:t>
            </a:r>
            <a:r>
              <a:t> </a:t>
            </a:r>
            <a:r>
              <a:rPr>
                <a:solidFill>
                  <a:srgbClr val="FFD479"/>
                </a:solidFill>
              </a:rPr>
              <a:t>ar</a:t>
            </a:r>
            <a:r>
              <a:rPr>
                <a:solidFill>
                  <a:srgbClr val="FF2600"/>
                </a:solidFill>
              </a:rPr>
              <a:t>e</a:t>
            </a:r>
            <a:r>
              <a:rPr>
                <a:solidFill>
                  <a:srgbClr val="005493"/>
                </a:solidFill>
              </a:rPr>
              <a:t>n’t</a:t>
            </a:r>
            <a:r>
              <a:t> </a:t>
            </a:r>
            <a:r>
              <a:rPr>
                <a:solidFill>
                  <a:srgbClr val="FF2F92"/>
                </a:solidFill>
              </a:rPr>
              <a:t>t</a:t>
            </a:r>
            <a:r>
              <a:rPr>
                <a:solidFill>
                  <a:srgbClr val="945200"/>
                </a:solidFill>
              </a:rPr>
              <a:t>o</a:t>
            </a:r>
            <a:r>
              <a:t>o </a:t>
            </a:r>
            <a:r>
              <a:rPr>
                <a:solidFill>
                  <a:srgbClr val="941100"/>
                </a:solidFill>
              </a:rPr>
              <a:t>m</a:t>
            </a:r>
            <a:r>
              <a:rPr>
                <a:solidFill>
                  <a:srgbClr val="0433FF"/>
                </a:solidFill>
              </a:rPr>
              <a:t>an</a:t>
            </a:r>
            <a:r>
              <a:t>y</a:t>
            </a:r>
          </a:p>
        </p:txBody>
      </p:sp>
      <p:sp>
        <p:nvSpPr>
          <p:cNvPr id="176" name="Is there significant text far away from eye level?"/>
          <p:cNvSpPr/>
          <p:nvPr/>
        </p:nvSpPr>
        <p:spPr>
          <a:xfrm>
            <a:off x="3035300" y="101600"/>
            <a:ext cx="9726423"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marL="4064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Is there significant text far away from eye level?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isplay limitations"/>
          <p:cNvSpPr txBox="1"/>
          <p:nvPr>
            <p:ph type="title"/>
          </p:nvPr>
        </p:nvSpPr>
        <p:spPr>
          <a:prstGeom prst="rect">
            <a:avLst/>
          </a:prstGeom>
        </p:spPr>
        <p:txBody>
          <a:bodyPr/>
          <a:lstStyle/>
          <a:p>
            <a:pPr/>
            <a:r>
              <a:t>Display limitations</a:t>
            </a:r>
          </a:p>
        </p:txBody>
      </p:sp>
      <p:sp>
        <p:nvSpPr>
          <p:cNvPr id="179" name="Be sure to conform to rules…"/>
          <p:cNvSpPr txBox="1"/>
          <p:nvPr>
            <p:ph type="body" idx="1"/>
          </p:nvPr>
        </p:nvSpPr>
        <p:spPr>
          <a:prstGeom prst="rect">
            <a:avLst/>
          </a:prstGeom>
        </p:spPr>
        <p:txBody>
          <a:bodyPr/>
          <a:lstStyle/>
          <a:p>
            <a:pPr>
              <a:buBlip>
                <a:blip r:embed="rId2"/>
              </a:buBlip>
            </a:pPr>
            <a:r>
              <a:t>Be sure to conform to rules</a:t>
            </a:r>
          </a:p>
          <a:p>
            <a:pPr>
              <a:buBlip>
                <a:blip r:embed="rId2"/>
              </a:buBlip>
            </a:pPr>
            <a:r>
              <a:t>If you need power, do everything in advance!  Tell everyone multiple times!</a:t>
            </a:r>
          </a:p>
          <a:p>
            <a:pPr>
              <a:buBlip>
                <a:blip r:embed="rId2"/>
              </a:buBlip>
            </a:pPr>
            <a:r>
              <a:t>Nothing dangerous!! No critters, no flames, etc.</a:t>
            </a:r>
          </a:p>
          <a:p>
            <a:pPr>
              <a:buBlip>
                <a:blip r:embed="rId2"/>
              </a:buBlip>
            </a:pPr>
            <a:r>
              <a:t>Don’t exceed the available space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ize limitations"/>
          <p:cNvSpPr txBox="1"/>
          <p:nvPr>
            <p:ph type="title"/>
          </p:nvPr>
        </p:nvSpPr>
        <p:spPr>
          <a:prstGeom prst="rect">
            <a:avLst/>
          </a:prstGeom>
        </p:spPr>
        <p:txBody>
          <a:bodyPr/>
          <a:lstStyle/>
          <a:p>
            <a:pPr/>
            <a:r>
              <a:t>Size limitations</a:t>
            </a:r>
          </a:p>
        </p:txBody>
      </p:sp>
      <p:sp>
        <p:nvSpPr>
          <p:cNvPr id="182" name="According to ISEF, the maximum size of the display poster is:…"/>
          <p:cNvSpPr txBox="1"/>
          <p:nvPr>
            <p:ph type="body" sz="half" idx="1"/>
          </p:nvPr>
        </p:nvSpPr>
        <p:spPr>
          <a:xfrm>
            <a:off x="774700" y="2768600"/>
            <a:ext cx="6832600" cy="5715000"/>
          </a:xfrm>
          <a:prstGeom prst="rect">
            <a:avLst/>
          </a:prstGeom>
        </p:spPr>
        <p:txBody>
          <a:bodyPr/>
          <a:lstStyle/>
          <a:p>
            <a:pPr>
              <a:buBlip>
                <a:blip r:embed="rId2"/>
              </a:buBlip>
            </a:pPr>
            <a:r>
              <a:t>According to ISEF, the maximum size of the display poster is:</a:t>
            </a:r>
          </a:p>
          <a:p>
            <a:pPr lvl="1">
              <a:buBlip>
                <a:blip r:embed="rId2"/>
              </a:buBlip>
              <a:defRPr b="1">
                <a:solidFill>
                  <a:srgbClr val="FF2600"/>
                </a:solidFill>
                <a:latin typeface="Helvetica Neue"/>
                <a:ea typeface="Helvetica Neue"/>
                <a:cs typeface="Helvetica Neue"/>
                <a:sym typeface="Helvetica Neue"/>
              </a:defRPr>
            </a:pPr>
            <a:r>
              <a:t>Depth: 30 inches (76 cm)</a:t>
            </a:r>
          </a:p>
          <a:p>
            <a:pPr lvl="1">
              <a:buBlip>
                <a:blip r:embed="rId2"/>
              </a:buBlip>
              <a:defRPr b="1">
                <a:solidFill>
                  <a:srgbClr val="008F00"/>
                </a:solidFill>
                <a:latin typeface="Helvetica Neue"/>
                <a:ea typeface="Helvetica Neue"/>
                <a:cs typeface="Helvetica Neue"/>
                <a:sym typeface="Helvetica Neue"/>
              </a:defRPr>
            </a:pPr>
            <a:r>
              <a:t>Width: 48 inches (122 cm)</a:t>
            </a:r>
          </a:p>
          <a:p>
            <a:pPr lvl="1">
              <a:buBlip>
                <a:blip r:embed="rId2"/>
              </a:buBlip>
              <a:defRPr b="1">
                <a:solidFill>
                  <a:srgbClr val="0096FF"/>
                </a:solidFill>
                <a:effectLst>
                  <a:outerShdw sx="100000" sy="100000" kx="0" ky="0" algn="b" rotWithShape="0" blurRad="50800" dist="38100" dir="5400000">
                    <a:srgbClr val="5E5E5E">
                      <a:alpha val="95000"/>
                    </a:srgbClr>
                  </a:outerShdw>
                </a:effectLst>
                <a:latin typeface="Helvetica Neue"/>
                <a:ea typeface="Helvetica Neue"/>
                <a:cs typeface="Helvetica Neue"/>
                <a:sym typeface="Helvetica Neue"/>
              </a:defRPr>
            </a:pPr>
            <a:r>
              <a:t>Height: 108 inches (274 cm) or NINE FEET</a:t>
            </a:r>
          </a:p>
        </p:txBody>
      </p:sp>
      <p:pic>
        <p:nvPicPr>
          <p:cNvPr id="183" name="Picture 1.png" descr="Picture 1.png"/>
          <p:cNvPicPr>
            <a:picLocks noChangeAspect="1"/>
          </p:cNvPicPr>
          <p:nvPr/>
        </p:nvPicPr>
        <p:blipFill>
          <a:blip r:embed="rId3">
            <a:extLst/>
          </a:blip>
          <a:stretch>
            <a:fillRect/>
          </a:stretch>
        </p:blipFill>
        <p:spPr>
          <a:xfrm>
            <a:off x="7340600" y="2815491"/>
            <a:ext cx="4851401" cy="4105032"/>
          </a:xfrm>
          <a:prstGeom prst="rect">
            <a:avLst/>
          </a:prstGeom>
          <a:ln w="12700">
            <a:miter lim="400000"/>
          </a:ln>
        </p:spPr>
      </p:pic>
      <p:sp>
        <p:nvSpPr>
          <p:cNvPr id="184" name="Line"/>
          <p:cNvSpPr/>
          <p:nvPr/>
        </p:nvSpPr>
        <p:spPr>
          <a:xfrm>
            <a:off x="7772400" y="6692900"/>
            <a:ext cx="3949701" cy="25401"/>
          </a:xfrm>
          <a:prstGeom prst="line">
            <a:avLst/>
          </a:prstGeom>
          <a:ln w="139700">
            <a:solidFill>
              <a:srgbClr val="008F00"/>
            </a:solidFill>
            <a:miter lim="400000"/>
            <a:headEnd type="triangle"/>
            <a:tail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85" name="Line"/>
          <p:cNvSpPr/>
          <p:nvPr/>
        </p:nvSpPr>
        <p:spPr>
          <a:xfrm>
            <a:off x="11252200" y="5435600"/>
            <a:ext cx="558801" cy="698500"/>
          </a:xfrm>
          <a:prstGeom prst="line">
            <a:avLst/>
          </a:prstGeom>
          <a:ln w="88900">
            <a:solidFill>
              <a:srgbClr val="FF2600"/>
            </a:solidFill>
            <a:miter lim="400000"/>
            <a:headEnd type="triangle"/>
            <a:tail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86" name="Line"/>
          <p:cNvSpPr/>
          <p:nvPr/>
        </p:nvSpPr>
        <p:spPr>
          <a:xfrm>
            <a:off x="8674100" y="2933700"/>
            <a:ext cx="38100" cy="3111501"/>
          </a:xfrm>
          <a:prstGeom prst="line">
            <a:avLst/>
          </a:prstGeom>
          <a:ln w="139700">
            <a:solidFill>
              <a:srgbClr val="0433FF"/>
            </a:solidFill>
            <a:miter lim="400000"/>
            <a:headEnd type="triangle"/>
            <a:tail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Examples:3"/>
          <p:cNvSpPr txBox="1"/>
          <p:nvPr>
            <p:ph type="title"/>
          </p:nvPr>
        </p:nvSpPr>
        <p:spPr>
          <a:prstGeom prst="rect">
            <a:avLst/>
          </a:prstGeom>
        </p:spPr>
        <p:txBody>
          <a:bodyPr/>
          <a:lstStyle/>
          <a:p>
            <a:pPr/>
            <a:r>
              <a:t>Examples:3</a:t>
            </a:r>
          </a:p>
        </p:txBody>
      </p:sp>
      <p:sp>
        <p:nvSpPr>
          <p:cNvPr id="189" name="Body"/>
          <p:cNvSpPr txBox="1"/>
          <p:nvPr>
            <p:ph type="body" idx="1"/>
          </p:nvPr>
        </p:nvSpPr>
        <p:spPr>
          <a:prstGeom prst="rect">
            <a:avLst/>
          </a:prstGeom>
        </p:spPr>
        <p:txBody>
          <a:bodyPr/>
          <a:lstStyle/>
          <a:p>
            <a:pPr>
              <a:buBlip>
                <a:blip r:embed="rId2"/>
              </a:buBlip>
            </a:pPr>
          </a:p>
        </p:txBody>
      </p:sp>
      <p:pic>
        <p:nvPicPr>
          <p:cNvPr id="190" name="IMG_3344.JPG" descr="IMG_3344.JPG"/>
          <p:cNvPicPr>
            <a:picLocks noChangeAspect="1"/>
          </p:cNvPicPr>
          <p:nvPr/>
        </p:nvPicPr>
        <p:blipFill>
          <a:blip r:embed="rId3">
            <a:extLst/>
          </a:blip>
          <a:stretch>
            <a:fillRect/>
          </a:stretch>
        </p:blipFill>
        <p:spPr>
          <a:xfrm>
            <a:off x="647700" y="-2277534"/>
            <a:ext cx="12433301" cy="16577734"/>
          </a:xfrm>
          <a:prstGeom prst="rect">
            <a:avLst/>
          </a:prstGeom>
          <a:ln w="12700">
            <a:miter lim="400000"/>
          </a:ln>
        </p:spPr>
      </p:pic>
      <p:sp>
        <p:nvSpPr>
          <p:cNvPr id="191" name="The main topic is in a big photo right in the center"/>
          <p:cNvSpPr/>
          <p:nvPr/>
        </p:nvSpPr>
        <p:spPr>
          <a:xfrm>
            <a:off x="4546600" y="2311400"/>
            <a:ext cx="4622800" cy="2501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The main topic is in a big photo right in the center</a:t>
            </a:r>
          </a:p>
        </p:txBody>
      </p:sp>
      <p:sp>
        <p:nvSpPr>
          <p:cNvPr id="192" name="The graph is large enough to read."/>
          <p:cNvSpPr/>
          <p:nvPr/>
        </p:nvSpPr>
        <p:spPr>
          <a:xfrm>
            <a:off x="3162300" y="6184900"/>
            <a:ext cx="5308600" cy="233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The graph is large enough to read.</a:t>
            </a:r>
          </a:p>
        </p:txBody>
      </p:sp>
      <p:sp>
        <p:nvSpPr>
          <p:cNvPr id="193" name="Model"/>
          <p:cNvSpPr/>
          <p:nvPr/>
        </p:nvSpPr>
        <p:spPr>
          <a:xfrm>
            <a:off x="8559800" y="8089900"/>
            <a:ext cx="2514600" cy="952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Model</a:t>
            </a:r>
          </a:p>
        </p:txBody>
      </p:sp>
      <p:sp>
        <p:nvSpPr>
          <p:cNvPr id="194" name="Big title"/>
          <p:cNvSpPr/>
          <p:nvPr/>
        </p:nvSpPr>
        <p:spPr>
          <a:xfrm>
            <a:off x="4318000" y="-88900"/>
            <a:ext cx="3835400" cy="132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Big title</a:t>
            </a:r>
          </a:p>
        </p:txBody>
      </p:sp>
      <p:sp>
        <p:nvSpPr>
          <p:cNvPr id="195" name="Smile!"/>
          <p:cNvSpPr/>
          <p:nvPr/>
        </p:nvSpPr>
        <p:spPr>
          <a:xfrm>
            <a:off x="914400" y="1168400"/>
            <a:ext cx="1993900" cy="1320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Smile!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lt" backwards="0">
                                    <p:tmAbs val="0"/>
                                  </p:iterate>
                                  <p:childTnLst>
                                    <p:set>
                                      <p:cBhvr>
                                        <p:cTn id="6" fill="hold"/>
                                        <p:tgtEl>
                                          <p:spTgt spid="194"/>
                                        </p:tgtEl>
                                        <p:attrNameLst>
                                          <p:attrName>style.visibility</p:attrName>
                                        </p:attrNameLst>
                                      </p:cBhvr>
                                      <p:to>
                                        <p:strVal val="visible"/>
                                      </p:to>
                                    </p:set>
                                    <p:anim calcmode="lin" valueType="num">
                                      <p:cBhvr>
                                        <p:cTn id="7" dur="500" fill="hold"/>
                                        <p:tgtEl>
                                          <p:spTgt spid="194"/>
                                        </p:tgtEl>
                                        <p:attrNameLst>
                                          <p:attrName>ppt_w</p:attrName>
                                        </p:attrNameLst>
                                      </p:cBhvr>
                                      <p:tavLst>
                                        <p:tav tm="0">
                                          <p:val>
                                            <p:fltVal val="0"/>
                                          </p:val>
                                        </p:tav>
                                        <p:tav tm="100000">
                                          <p:val>
                                            <p:strVal val="#ppt_w"/>
                                          </p:val>
                                        </p:tav>
                                      </p:tavLst>
                                    </p:anim>
                                    <p:anim calcmode="lin" valueType="num">
                                      <p:cBhvr>
                                        <p:cTn id="8" dur="500" fill="hold"/>
                                        <p:tgtEl>
                                          <p:spTgt spid="1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lt" backwards="0">
                                    <p:tmAbs val="0"/>
                                  </p:iterate>
                                  <p:childTnLst>
                                    <p:set>
                                      <p:cBhvr>
                                        <p:cTn id="12" fill="hold"/>
                                        <p:tgtEl>
                                          <p:spTgt spid="191"/>
                                        </p:tgtEl>
                                        <p:attrNameLst>
                                          <p:attrName>style.visibility</p:attrName>
                                        </p:attrNameLst>
                                      </p:cBhvr>
                                      <p:to>
                                        <p:strVal val="visible"/>
                                      </p:to>
                                    </p:set>
                                    <p:anim calcmode="lin" valueType="num">
                                      <p:cBhvr>
                                        <p:cTn id="13" dur="1000" fill="hold"/>
                                        <p:tgtEl>
                                          <p:spTgt spid="191"/>
                                        </p:tgtEl>
                                        <p:attrNameLst>
                                          <p:attrName>ppt_w</p:attrName>
                                        </p:attrNameLst>
                                      </p:cBhvr>
                                      <p:tavLst>
                                        <p:tav tm="0">
                                          <p:val>
                                            <p:fltVal val="0"/>
                                          </p:val>
                                        </p:tav>
                                        <p:tav tm="100000">
                                          <p:val>
                                            <p:strVal val="#ppt_w"/>
                                          </p:val>
                                        </p:tav>
                                      </p:tavLst>
                                    </p:anim>
                                    <p:anim calcmode="lin" valueType="num">
                                      <p:cBhvr>
                                        <p:cTn id="14" dur="1000" fill="hold"/>
                                        <p:tgtEl>
                                          <p:spTgt spid="19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192"/>
                                        </p:tgtEl>
                                        <p:attrNameLst>
                                          <p:attrName>style.visibility</p:attrName>
                                        </p:attrNameLst>
                                      </p:cBhvr>
                                      <p:to>
                                        <p:strVal val="visible"/>
                                      </p:to>
                                    </p:set>
                                    <p:anim calcmode="lin" valueType="num">
                                      <p:cBhvr>
                                        <p:cTn id="19" dur="1000" fill="hold"/>
                                        <p:tgtEl>
                                          <p:spTgt spid="192"/>
                                        </p:tgtEl>
                                        <p:attrNameLst>
                                          <p:attrName>ppt_w</p:attrName>
                                        </p:attrNameLst>
                                      </p:cBhvr>
                                      <p:tavLst>
                                        <p:tav tm="0">
                                          <p:val>
                                            <p:fltVal val="0"/>
                                          </p:val>
                                        </p:tav>
                                        <p:tav tm="100000">
                                          <p:val>
                                            <p:strVal val="#ppt_w"/>
                                          </p:val>
                                        </p:tav>
                                      </p:tavLst>
                                    </p:anim>
                                    <p:anim calcmode="lin" valueType="num">
                                      <p:cBhvr>
                                        <p:cTn id="20" dur="1000" fill="hold"/>
                                        <p:tgtEl>
                                          <p:spTgt spid="19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193"/>
                                        </p:tgtEl>
                                        <p:attrNameLst>
                                          <p:attrName>style.visibility</p:attrName>
                                        </p:attrNameLst>
                                      </p:cBhvr>
                                      <p:to>
                                        <p:strVal val="visible"/>
                                      </p:to>
                                    </p:set>
                                    <p:anim calcmode="lin" valueType="num">
                                      <p:cBhvr>
                                        <p:cTn id="25" dur="1000" fill="hold"/>
                                        <p:tgtEl>
                                          <p:spTgt spid="193"/>
                                        </p:tgtEl>
                                        <p:attrNameLst>
                                          <p:attrName>ppt_w</p:attrName>
                                        </p:attrNameLst>
                                      </p:cBhvr>
                                      <p:tavLst>
                                        <p:tav tm="0">
                                          <p:val>
                                            <p:fltVal val="0"/>
                                          </p:val>
                                        </p:tav>
                                        <p:tav tm="100000">
                                          <p:val>
                                            <p:strVal val="#ppt_w"/>
                                          </p:val>
                                        </p:tav>
                                      </p:tavLst>
                                    </p:anim>
                                    <p:anim calcmode="lin" valueType="num">
                                      <p:cBhvr>
                                        <p:cTn id="26" dur="1000" fill="hold"/>
                                        <p:tgtEl>
                                          <p:spTgt spid="19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195"/>
                                        </p:tgtEl>
                                        <p:attrNameLst>
                                          <p:attrName>style.visibility</p:attrName>
                                        </p:attrNameLst>
                                      </p:cBhvr>
                                      <p:to>
                                        <p:strVal val="visible"/>
                                      </p:to>
                                    </p:set>
                                    <p:anim calcmode="lin" valueType="num">
                                      <p:cBhvr>
                                        <p:cTn id="31" dur="1000" fill="hold"/>
                                        <p:tgtEl>
                                          <p:spTgt spid="195"/>
                                        </p:tgtEl>
                                        <p:attrNameLst>
                                          <p:attrName>ppt_w</p:attrName>
                                        </p:attrNameLst>
                                      </p:cBhvr>
                                      <p:tavLst>
                                        <p:tav tm="0">
                                          <p:val>
                                            <p:fltVal val="0"/>
                                          </p:val>
                                        </p:tav>
                                        <p:tav tm="100000">
                                          <p:val>
                                            <p:strVal val="#ppt_w"/>
                                          </p:val>
                                        </p:tav>
                                      </p:tavLst>
                                    </p:anim>
                                    <p:anim calcmode="lin" valueType="num">
                                      <p:cBhvr>
                                        <p:cTn id="32" dur="1000" fill="hold"/>
                                        <p:tgtEl>
                                          <p:spTgt spid="1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4"/>
      <p:bldP build="whole" bldLvl="1" animBg="1" rev="0" advAuto="0" spid="191" grpId="2"/>
      <p:bldP build="whole" bldLvl="1" animBg="1" rev="0" advAuto="0" spid="195" grpId="5"/>
      <p:bldP build="whole" bldLvl="1" animBg="1" rev="0" advAuto="0" spid="192" grpId="3"/>
      <p:bldP build="whole" bldLvl="1" animBg="1" rev="0" advAuto="0" spid="19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Before you start a poster"/>
          <p:cNvSpPr txBox="1"/>
          <p:nvPr>
            <p:ph type="title"/>
          </p:nvPr>
        </p:nvSpPr>
        <p:spPr>
          <a:prstGeom prst="rect">
            <a:avLst/>
          </a:prstGeom>
        </p:spPr>
        <p:txBody>
          <a:bodyPr/>
          <a:lstStyle/>
          <a:p>
            <a:pPr/>
            <a:r>
              <a:t>Before you start a poster</a:t>
            </a:r>
          </a:p>
        </p:txBody>
      </p:sp>
      <p:sp>
        <p:nvSpPr>
          <p:cNvPr id="123" name="Rules Wizard…"/>
          <p:cNvSpPr txBox="1"/>
          <p:nvPr>
            <p:ph type="body" idx="1"/>
          </p:nvPr>
        </p:nvSpPr>
        <p:spPr>
          <a:prstGeom prst="rect">
            <a:avLst/>
          </a:prstGeom>
        </p:spPr>
        <p:txBody>
          <a:bodyPr/>
          <a:lstStyle/>
          <a:p>
            <a:pPr>
              <a:buBlip>
                <a:blip r:embed="rId2"/>
              </a:buBlip>
            </a:pPr>
            <a:r>
              <a:t>Rules Wizard</a:t>
            </a:r>
          </a:p>
          <a:p>
            <a:pPr>
              <a:buBlip>
                <a:blip r:embed="rId2"/>
              </a:buBlip>
            </a:pPr>
            <a:r>
              <a:t>SRC</a:t>
            </a:r>
          </a:p>
          <a:p>
            <a:pPr>
              <a:buBlip>
                <a:blip r:embed="rId2"/>
              </a:buBlip>
            </a:pPr>
            <a:r>
              <a:t>Do the experiment</a:t>
            </a:r>
          </a:p>
          <a:p>
            <a:pPr>
              <a:buBlip>
                <a:blip r:embed="rId2"/>
              </a:buBlip>
            </a:pPr>
            <a:r>
              <a:t>Write a paper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p:cNvSpPr txBox="1"/>
          <p:nvPr>
            <p:ph type="title"/>
          </p:nvPr>
        </p:nvSpPr>
        <p:spPr>
          <a:prstGeom prst="rect">
            <a:avLst/>
          </a:prstGeom>
        </p:spPr>
        <p:txBody>
          <a:bodyPr/>
          <a:lstStyle/>
          <a:p>
            <a:pPr/>
          </a:p>
        </p:txBody>
      </p:sp>
      <p:sp>
        <p:nvSpPr>
          <p:cNvPr id="198" name="Body"/>
          <p:cNvSpPr txBox="1"/>
          <p:nvPr>
            <p:ph type="body" idx="1"/>
          </p:nvPr>
        </p:nvSpPr>
        <p:spPr>
          <a:prstGeom prst="rect">
            <a:avLst/>
          </a:prstGeom>
        </p:spPr>
        <p:txBody>
          <a:bodyPr/>
          <a:lstStyle/>
          <a:p>
            <a:pPr>
              <a:buBlip>
                <a:blip r:embed="rId2"/>
              </a:buBlip>
            </a:pPr>
          </a:p>
        </p:txBody>
      </p:sp>
      <p:pic>
        <p:nvPicPr>
          <p:cNvPr id="199" name="IMG_3211.JPG" descr="IMG_3211.JPG"/>
          <p:cNvPicPr>
            <a:picLocks noChangeAspect="1"/>
          </p:cNvPicPr>
          <p:nvPr/>
        </p:nvPicPr>
        <p:blipFill>
          <a:blip r:embed="rId3">
            <a:extLst/>
          </a:blip>
          <a:stretch>
            <a:fillRect/>
          </a:stretch>
        </p:blipFill>
        <p:spPr>
          <a:xfrm>
            <a:off x="50800" y="-685800"/>
            <a:ext cx="12906375" cy="17208500"/>
          </a:xfrm>
          <a:prstGeom prst="rect">
            <a:avLst/>
          </a:prstGeom>
          <a:ln w="12700">
            <a:miter lim="400000"/>
          </a:ln>
        </p:spPr>
      </p:pic>
      <p:sp>
        <p:nvSpPr>
          <p:cNvPr id="200" name="Good Title"/>
          <p:cNvSpPr/>
          <p:nvPr/>
        </p:nvSpPr>
        <p:spPr>
          <a:xfrm>
            <a:off x="3543300" y="812800"/>
            <a:ext cx="3670300" cy="160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Good Title</a:t>
            </a:r>
          </a:p>
        </p:txBody>
      </p:sp>
      <p:sp>
        <p:nvSpPr>
          <p:cNvPr id="201" name="Colored backgrounds"/>
          <p:cNvSpPr/>
          <p:nvPr/>
        </p:nvSpPr>
        <p:spPr>
          <a:xfrm>
            <a:off x="6908800" y="4813300"/>
            <a:ext cx="3670300" cy="181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Colored backgrounds</a:t>
            </a:r>
          </a:p>
        </p:txBody>
      </p:sp>
      <p:sp>
        <p:nvSpPr>
          <p:cNvPr id="202" name="? backgrounds"/>
          <p:cNvSpPr/>
          <p:nvPr/>
        </p:nvSpPr>
        <p:spPr>
          <a:xfrm>
            <a:off x="5422900" y="3429000"/>
            <a:ext cx="1574800" cy="181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 backgrounds</a:t>
            </a:r>
          </a:p>
        </p:txBody>
      </p:sp>
      <p:sp>
        <p:nvSpPr>
          <p:cNvPr id="203" name=";-) backgrounds"/>
          <p:cNvSpPr/>
          <p:nvPr/>
        </p:nvSpPr>
        <p:spPr>
          <a:xfrm>
            <a:off x="977900" y="1701800"/>
            <a:ext cx="1460500" cy="181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 backgrounds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0"/>
                                        </p:tgtEl>
                                        <p:attrNameLst>
                                          <p:attrName>style.visibility</p:attrName>
                                        </p:attrNameLst>
                                      </p:cBhvr>
                                      <p:to>
                                        <p:strVal val="visible"/>
                                      </p:to>
                                    </p:set>
                                    <p:anim calcmode="lin" valueType="num">
                                      <p:cBhvr>
                                        <p:cTn id="7" dur="1000" fill="hold"/>
                                        <p:tgtEl>
                                          <p:spTgt spid="200"/>
                                        </p:tgtEl>
                                        <p:attrNameLst>
                                          <p:attrName>ppt_w</p:attrName>
                                        </p:attrNameLst>
                                      </p:cBhvr>
                                      <p:tavLst>
                                        <p:tav tm="0">
                                          <p:val>
                                            <p:fltVal val="0"/>
                                          </p:val>
                                        </p:tav>
                                        <p:tav tm="100000">
                                          <p:val>
                                            <p:strVal val="#ppt_w"/>
                                          </p:val>
                                        </p:tav>
                                      </p:tavLst>
                                    </p:anim>
                                    <p:anim calcmode="lin" valueType="num">
                                      <p:cBhvr>
                                        <p:cTn id="8" dur="1000" fill="hold"/>
                                        <p:tgtEl>
                                          <p:spTgt spid="20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01"/>
                                        </p:tgtEl>
                                        <p:attrNameLst>
                                          <p:attrName>style.visibility</p:attrName>
                                        </p:attrNameLst>
                                      </p:cBhvr>
                                      <p:to>
                                        <p:strVal val="visible"/>
                                      </p:to>
                                    </p:set>
                                    <p:anim calcmode="lin" valueType="num">
                                      <p:cBhvr>
                                        <p:cTn id="13" dur="1000" fill="hold"/>
                                        <p:tgtEl>
                                          <p:spTgt spid="201"/>
                                        </p:tgtEl>
                                        <p:attrNameLst>
                                          <p:attrName>ppt_w</p:attrName>
                                        </p:attrNameLst>
                                      </p:cBhvr>
                                      <p:tavLst>
                                        <p:tav tm="0">
                                          <p:val>
                                            <p:fltVal val="0"/>
                                          </p:val>
                                        </p:tav>
                                        <p:tav tm="100000">
                                          <p:val>
                                            <p:strVal val="#ppt_w"/>
                                          </p:val>
                                        </p:tav>
                                      </p:tavLst>
                                    </p:anim>
                                    <p:anim calcmode="lin" valueType="num">
                                      <p:cBhvr>
                                        <p:cTn id="14" dur="1000" fill="hold"/>
                                        <p:tgtEl>
                                          <p:spTgt spid="20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02"/>
                                        </p:tgtEl>
                                        <p:attrNameLst>
                                          <p:attrName>style.visibility</p:attrName>
                                        </p:attrNameLst>
                                      </p:cBhvr>
                                      <p:to>
                                        <p:strVal val="visible"/>
                                      </p:to>
                                    </p:set>
                                    <p:anim calcmode="lin" valueType="num">
                                      <p:cBhvr>
                                        <p:cTn id="19" dur="1000" fill="hold"/>
                                        <p:tgtEl>
                                          <p:spTgt spid="202"/>
                                        </p:tgtEl>
                                        <p:attrNameLst>
                                          <p:attrName>ppt_w</p:attrName>
                                        </p:attrNameLst>
                                      </p:cBhvr>
                                      <p:tavLst>
                                        <p:tav tm="0">
                                          <p:val>
                                            <p:fltVal val="0"/>
                                          </p:val>
                                        </p:tav>
                                        <p:tav tm="100000">
                                          <p:val>
                                            <p:strVal val="#ppt_w"/>
                                          </p:val>
                                        </p:tav>
                                      </p:tavLst>
                                    </p:anim>
                                    <p:anim calcmode="lin" valueType="num">
                                      <p:cBhvr>
                                        <p:cTn id="20" dur="1000" fill="hold"/>
                                        <p:tgtEl>
                                          <p:spTgt spid="20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03"/>
                                        </p:tgtEl>
                                        <p:attrNameLst>
                                          <p:attrName>style.visibility</p:attrName>
                                        </p:attrNameLst>
                                      </p:cBhvr>
                                      <p:to>
                                        <p:strVal val="visible"/>
                                      </p:to>
                                    </p:set>
                                    <p:anim calcmode="lin" valueType="num">
                                      <p:cBhvr>
                                        <p:cTn id="25" dur="1000" fill="hold"/>
                                        <p:tgtEl>
                                          <p:spTgt spid="203"/>
                                        </p:tgtEl>
                                        <p:attrNameLst>
                                          <p:attrName>ppt_w</p:attrName>
                                        </p:attrNameLst>
                                      </p:cBhvr>
                                      <p:tavLst>
                                        <p:tav tm="0">
                                          <p:val>
                                            <p:fltVal val="0"/>
                                          </p:val>
                                        </p:tav>
                                        <p:tav tm="100000">
                                          <p:val>
                                            <p:strVal val="#ppt_w"/>
                                          </p:val>
                                        </p:tav>
                                      </p:tavLst>
                                    </p:anim>
                                    <p:anim calcmode="lin" valueType="num">
                                      <p:cBhvr>
                                        <p:cTn id="26" dur="1000" fill="hold"/>
                                        <p:tgtEl>
                                          <p:spTgt spid="2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 grpId="2"/>
      <p:bldP build="whole" bldLvl="1" animBg="1" rev="0" advAuto="0" spid="200" grpId="1"/>
      <p:bldP build="whole" bldLvl="1" animBg="1" rev="0" advAuto="0" spid="203" grpId="4"/>
      <p:bldP build="whole" bldLvl="1" animBg="1" rev="0" advAuto="0" spid="202" grpId="3"/>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p:cNvSpPr txBox="1"/>
          <p:nvPr>
            <p:ph type="title"/>
          </p:nvPr>
        </p:nvSpPr>
        <p:spPr>
          <a:prstGeom prst="rect">
            <a:avLst/>
          </a:prstGeom>
        </p:spPr>
        <p:txBody>
          <a:bodyPr/>
          <a:lstStyle/>
          <a:p>
            <a:pPr/>
          </a:p>
        </p:txBody>
      </p:sp>
      <p:sp>
        <p:nvSpPr>
          <p:cNvPr id="206" name="Body"/>
          <p:cNvSpPr txBox="1"/>
          <p:nvPr>
            <p:ph type="body" idx="1"/>
          </p:nvPr>
        </p:nvSpPr>
        <p:spPr>
          <a:prstGeom prst="rect">
            <a:avLst/>
          </a:prstGeom>
        </p:spPr>
        <p:txBody>
          <a:bodyPr/>
          <a:lstStyle/>
          <a:p>
            <a:pPr>
              <a:buBlip>
                <a:blip r:embed="rId2"/>
              </a:buBlip>
            </a:pPr>
          </a:p>
        </p:txBody>
      </p:sp>
      <p:pic>
        <p:nvPicPr>
          <p:cNvPr id="207" name="IMG_0033.JPG" descr="IMG_0033.JPG"/>
          <p:cNvPicPr>
            <a:picLocks noChangeAspect="1"/>
          </p:cNvPicPr>
          <p:nvPr/>
        </p:nvPicPr>
        <p:blipFill>
          <a:blip r:embed="rId3">
            <a:extLst/>
          </a:blip>
          <a:stretch>
            <a:fillRect/>
          </a:stretch>
        </p:blipFill>
        <p:spPr>
          <a:xfrm>
            <a:off x="0" y="-101600"/>
            <a:ext cx="13004800" cy="9753600"/>
          </a:xfrm>
          <a:prstGeom prst="rect">
            <a:avLst/>
          </a:prstGeom>
          <a:ln w="12700">
            <a:miter lim="400000"/>
          </a:ln>
        </p:spPr>
      </p:pic>
      <p:sp>
        <p:nvSpPr>
          <p:cNvPr id="208" name="Great Title…"/>
          <p:cNvSpPr/>
          <p:nvPr/>
        </p:nvSpPr>
        <p:spPr>
          <a:xfrm>
            <a:off x="8966200" y="2171700"/>
            <a:ext cx="3746500" cy="328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600"/>
            </a:pPr>
            <a:r>
              <a:t>Great Title</a:t>
            </a:r>
          </a:p>
          <a:p>
            <a:pPr>
              <a:defRPr sz="3600"/>
            </a:pPr>
            <a:r>
              <a:t>2 parts</a:t>
            </a:r>
          </a:p>
          <a:p>
            <a:pPr>
              <a:defRPr sz="3600"/>
            </a:pPr>
            <a:r>
              <a:t>Catchy &amp;</a:t>
            </a:r>
          </a:p>
          <a:p>
            <a:pPr>
              <a:defRPr sz="3600"/>
            </a:pPr>
            <a:r>
              <a:t>Technical</a:t>
            </a:r>
          </a:p>
        </p:txBody>
      </p:sp>
      <p:sp>
        <p:nvSpPr>
          <p:cNvPr id="209" name="Big Graphs…"/>
          <p:cNvSpPr/>
          <p:nvPr/>
        </p:nvSpPr>
        <p:spPr>
          <a:xfrm>
            <a:off x="6731000" y="5588000"/>
            <a:ext cx="3746500" cy="2578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600"/>
            </a:pPr>
            <a:r>
              <a:t>Big Graphs</a:t>
            </a:r>
          </a:p>
          <a:p>
            <a:pPr>
              <a:defRPr sz="3600"/>
            </a:pPr>
            <a:r>
              <a:t>Front and Center</a:t>
            </a:r>
          </a:p>
        </p:txBody>
      </p:sp>
      <p:sp>
        <p:nvSpPr>
          <p:cNvPr id="210" name="Photos"/>
          <p:cNvSpPr/>
          <p:nvPr/>
        </p:nvSpPr>
        <p:spPr>
          <a:xfrm>
            <a:off x="4572000" y="3975100"/>
            <a:ext cx="2641600" cy="160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Photos</a:t>
            </a:r>
          </a:p>
        </p:txBody>
      </p:sp>
      <p:sp>
        <p:nvSpPr>
          <p:cNvPr id="211" name="Clear sections"/>
          <p:cNvSpPr/>
          <p:nvPr/>
        </p:nvSpPr>
        <p:spPr>
          <a:xfrm>
            <a:off x="3213100" y="6908800"/>
            <a:ext cx="2641600" cy="1600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Clear sections</a:t>
            </a:r>
          </a:p>
        </p:txBody>
      </p:sp>
      <p:sp>
        <p:nvSpPr>
          <p:cNvPr id="212" name="Looky here though"/>
          <p:cNvSpPr/>
          <p:nvPr/>
        </p:nvSpPr>
        <p:spPr>
          <a:xfrm>
            <a:off x="5118100" y="-495300"/>
            <a:ext cx="4445000" cy="2006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600"/>
            </a:pPr>
            <a:r>
              <a:t>Looky </a:t>
            </a:r>
            <a:r>
              <a:rPr i="1">
                <a:latin typeface="Helvetica Neue"/>
                <a:ea typeface="Helvetica Neue"/>
                <a:cs typeface="Helvetica Neue"/>
                <a:sym typeface="Helvetica Neue"/>
              </a:rPr>
              <a:t>here </a:t>
            </a:r>
            <a:r>
              <a:t>though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08"/>
                                        </p:tgtEl>
                                        <p:attrNameLst>
                                          <p:attrName>style.visibility</p:attrName>
                                        </p:attrNameLst>
                                      </p:cBhvr>
                                      <p:to>
                                        <p:strVal val="visible"/>
                                      </p:to>
                                    </p:set>
                                    <p:anim calcmode="lin" valueType="num">
                                      <p:cBhvr>
                                        <p:cTn id="7" dur="1000" fill="hold"/>
                                        <p:tgtEl>
                                          <p:spTgt spid="208"/>
                                        </p:tgtEl>
                                        <p:attrNameLst>
                                          <p:attrName>ppt_w</p:attrName>
                                        </p:attrNameLst>
                                      </p:cBhvr>
                                      <p:tavLst>
                                        <p:tav tm="0">
                                          <p:val>
                                            <p:fltVal val="0"/>
                                          </p:val>
                                        </p:tav>
                                        <p:tav tm="100000">
                                          <p:val>
                                            <p:strVal val="#ppt_w"/>
                                          </p:val>
                                        </p:tav>
                                      </p:tavLst>
                                    </p:anim>
                                    <p:anim calcmode="lin" valueType="num">
                                      <p:cBhvr>
                                        <p:cTn id="8" dur="1000" fill="hold"/>
                                        <p:tgtEl>
                                          <p:spTgt spid="2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09"/>
                                        </p:tgtEl>
                                        <p:attrNameLst>
                                          <p:attrName>style.visibility</p:attrName>
                                        </p:attrNameLst>
                                      </p:cBhvr>
                                      <p:to>
                                        <p:strVal val="visible"/>
                                      </p:to>
                                    </p:set>
                                    <p:anim calcmode="lin" valueType="num">
                                      <p:cBhvr>
                                        <p:cTn id="13" dur="1000" fill="hold"/>
                                        <p:tgtEl>
                                          <p:spTgt spid="209"/>
                                        </p:tgtEl>
                                        <p:attrNameLst>
                                          <p:attrName>ppt_w</p:attrName>
                                        </p:attrNameLst>
                                      </p:cBhvr>
                                      <p:tavLst>
                                        <p:tav tm="0">
                                          <p:val>
                                            <p:fltVal val="0"/>
                                          </p:val>
                                        </p:tav>
                                        <p:tav tm="100000">
                                          <p:val>
                                            <p:strVal val="#ppt_w"/>
                                          </p:val>
                                        </p:tav>
                                      </p:tavLst>
                                    </p:anim>
                                    <p:anim calcmode="lin" valueType="num">
                                      <p:cBhvr>
                                        <p:cTn id="14" dur="1000" fill="hold"/>
                                        <p:tgtEl>
                                          <p:spTgt spid="20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10"/>
                                        </p:tgtEl>
                                        <p:attrNameLst>
                                          <p:attrName>style.visibility</p:attrName>
                                        </p:attrNameLst>
                                      </p:cBhvr>
                                      <p:to>
                                        <p:strVal val="visible"/>
                                      </p:to>
                                    </p:set>
                                    <p:anim calcmode="lin" valueType="num">
                                      <p:cBhvr>
                                        <p:cTn id="19" dur="1000" fill="hold"/>
                                        <p:tgtEl>
                                          <p:spTgt spid="210"/>
                                        </p:tgtEl>
                                        <p:attrNameLst>
                                          <p:attrName>ppt_w</p:attrName>
                                        </p:attrNameLst>
                                      </p:cBhvr>
                                      <p:tavLst>
                                        <p:tav tm="0">
                                          <p:val>
                                            <p:fltVal val="0"/>
                                          </p:val>
                                        </p:tav>
                                        <p:tav tm="100000">
                                          <p:val>
                                            <p:strVal val="#ppt_w"/>
                                          </p:val>
                                        </p:tav>
                                      </p:tavLst>
                                    </p:anim>
                                    <p:anim calcmode="lin" valueType="num">
                                      <p:cBhvr>
                                        <p:cTn id="20" dur="1000" fill="hold"/>
                                        <p:tgtEl>
                                          <p:spTgt spid="21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11"/>
                                        </p:tgtEl>
                                        <p:attrNameLst>
                                          <p:attrName>style.visibility</p:attrName>
                                        </p:attrNameLst>
                                      </p:cBhvr>
                                      <p:to>
                                        <p:strVal val="visible"/>
                                      </p:to>
                                    </p:set>
                                    <p:anim calcmode="lin" valueType="num">
                                      <p:cBhvr>
                                        <p:cTn id="25" dur="1000" fill="hold"/>
                                        <p:tgtEl>
                                          <p:spTgt spid="211"/>
                                        </p:tgtEl>
                                        <p:attrNameLst>
                                          <p:attrName>ppt_w</p:attrName>
                                        </p:attrNameLst>
                                      </p:cBhvr>
                                      <p:tavLst>
                                        <p:tav tm="0">
                                          <p:val>
                                            <p:fltVal val="0"/>
                                          </p:val>
                                        </p:tav>
                                        <p:tav tm="100000">
                                          <p:val>
                                            <p:strVal val="#ppt_w"/>
                                          </p:val>
                                        </p:tav>
                                      </p:tavLst>
                                    </p:anim>
                                    <p:anim calcmode="lin" valueType="num">
                                      <p:cBhvr>
                                        <p:cTn id="26" dur="1000" fill="hold"/>
                                        <p:tgtEl>
                                          <p:spTgt spid="211"/>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212"/>
                                        </p:tgtEl>
                                        <p:attrNameLst>
                                          <p:attrName>style.visibility</p:attrName>
                                        </p:attrNameLst>
                                      </p:cBhvr>
                                      <p:to>
                                        <p:strVal val="visible"/>
                                      </p:to>
                                    </p:set>
                                    <p:anim calcmode="lin" valueType="num">
                                      <p:cBhvr>
                                        <p:cTn id="31" dur="1000" fill="hold"/>
                                        <p:tgtEl>
                                          <p:spTgt spid="212"/>
                                        </p:tgtEl>
                                        <p:attrNameLst>
                                          <p:attrName>ppt_w</p:attrName>
                                        </p:attrNameLst>
                                      </p:cBhvr>
                                      <p:tavLst>
                                        <p:tav tm="0">
                                          <p:val>
                                            <p:fltVal val="0"/>
                                          </p:val>
                                        </p:tav>
                                        <p:tav tm="100000">
                                          <p:val>
                                            <p:strVal val="#ppt_w"/>
                                          </p:val>
                                        </p:tav>
                                      </p:tavLst>
                                    </p:anim>
                                    <p:anim calcmode="lin" valueType="num">
                                      <p:cBhvr>
                                        <p:cTn id="32" dur="1000" fill="hold"/>
                                        <p:tgtEl>
                                          <p:spTgt spid="2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5"/>
      <p:bldP build="whole" bldLvl="1" animBg="1" rev="0" advAuto="0" spid="208" grpId="1"/>
      <p:bldP build="whole" bldLvl="1" animBg="1" rev="0" advAuto="0" spid="211" grpId="4"/>
      <p:bldP build="whole" bldLvl="1" animBg="1" rev="0" advAuto="0" spid="210" grpId="3"/>
      <p:bldP build="whole" bldLvl="1" animBg="1" rev="0" advAuto="0" spid="209"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Title"/>
          <p:cNvSpPr txBox="1"/>
          <p:nvPr>
            <p:ph type="title"/>
          </p:nvPr>
        </p:nvSpPr>
        <p:spPr>
          <a:prstGeom prst="rect">
            <a:avLst/>
          </a:prstGeom>
        </p:spPr>
        <p:txBody>
          <a:bodyPr/>
          <a:lstStyle/>
          <a:p>
            <a:pPr/>
          </a:p>
        </p:txBody>
      </p:sp>
      <p:sp>
        <p:nvSpPr>
          <p:cNvPr id="215" name="Body"/>
          <p:cNvSpPr txBox="1"/>
          <p:nvPr>
            <p:ph type="body" idx="1"/>
          </p:nvPr>
        </p:nvSpPr>
        <p:spPr>
          <a:prstGeom prst="rect">
            <a:avLst/>
          </a:prstGeom>
        </p:spPr>
        <p:txBody>
          <a:bodyPr/>
          <a:lstStyle/>
          <a:p>
            <a:pPr>
              <a:buBlip>
                <a:blip r:embed="rId2"/>
              </a:buBlip>
            </a:pPr>
          </a:p>
        </p:txBody>
      </p:sp>
      <p:pic>
        <p:nvPicPr>
          <p:cNvPr id="216" name="IMG_2014.JPG" descr="IMG_2014.JPG"/>
          <p:cNvPicPr>
            <a:picLocks noChangeAspect="1"/>
          </p:cNvPicPr>
          <p:nvPr/>
        </p:nvPicPr>
        <p:blipFill>
          <a:blip r:embed="rId3">
            <a:extLst/>
          </a:blip>
          <a:stretch>
            <a:fillRect/>
          </a:stretch>
        </p:blipFill>
        <p:spPr>
          <a:xfrm>
            <a:off x="215900" y="65616"/>
            <a:ext cx="12563475" cy="16751301"/>
          </a:xfrm>
          <a:prstGeom prst="rect">
            <a:avLst/>
          </a:prstGeom>
          <a:ln w="12700">
            <a:miter lim="400000"/>
          </a:ln>
        </p:spPr>
      </p:pic>
      <p:sp>
        <p:nvSpPr>
          <p:cNvPr id="217" name="BIG pictures"/>
          <p:cNvSpPr/>
          <p:nvPr/>
        </p:nvSpPr>
        <p:spPr>
          <a:xfrm>
            <a:off x="2781300" y="7073900"/>
            <a:ext cx="5308600" cy="233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BIG pictures </a:t>
            </a:r>
          </a:p>
        </p:txBody>
      </p:sp>
      <p:sp>
        <p:nvSpPr>
          <p:cNvPr id="218" name="9 feet, 0 inches"/>
          <p:cNvSpPr/>
          <p:nvPr/>
        </p:nvSpPr>
        <p:spPr>
          <a:xfrm>
            <a:off x="-215900" y="977900"/>
            <a:ext cx="5308600" cy="233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9 feet, 0 inches</a:t>
            </a:r>
          </a:p>
        </p:txBody>
      </p:sp>
      <p:sp>
        <p:nvSpPr>
          <p:cNvPr id="219" name="Not too many words"/>
          <p:cNvSpPr/>
          <p:nvPr/>
        </p:nvSpPr>
        <p:spPr>
          <a:xfrm>
            <a:off x="6502400" y="3835400"/>
            <a:ext cx="4406900" cy="233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Not too many words</a:t>
            </a:r>
          </a:p>
        </p:txBody>
      </p:sp>
      <p:sp>
        <p:nvSpPr>
          <p:cNvPr id="220" name=":-)"/>
          <p:cNvSpPr/>
          <p:nvPr/>
        </p:nvSpPr>
        <p:spPr>
          <a:xfrm>
            <a:off x="3810000" y="5791200"/>
            <a:ext cx="1346200" cy="100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7" grpId="1" fill="hold">
                                  <p:stCondLst>
                                    <p:cond delay="0"/>
                                  </p:stCondLst>
                                  <p:iterate type="el" backwards="0">
                                    <p:tmAbs val="0"/>
                                  </p:iterate>
                                  <p:childTnLst>
                                    <p:set>
                                      <p:cBhvr>
                                        <p:cTn id="6" fill="hold"/>
                                        <p:tgtEl>
                                          <p:spTgt spid="216"/>
                                        </p:tgtEl>
                                        <p:attrNameLst>
                                          <p:attrName>style.visibility</p:attrName>
                                        </p:attrNameLst>
                                      </p:cBhvr>
                                      <p:to>
                                        <p:strVal val="visible"/>
                                      </p:to>
                                    </p:set>
                                    <p:anim calcmode="lin" valueType="num">
                                      <p:cBhvr>
                                        <p:cTn id="7" dur="2000" fill="hold"/>
                                        <p:tgtEl>
                                          <p:spTgt spid="216"/>
                                        </p:tgtEl>
                                        <p:attrNameLst>
                                          <p:attrName>ppt_x</p:attrName>
                                        </p:attrNameLst>
                                      </p:cBhvr>
                                      <p:tavLst>
                                        <p:tav tm="0">
                                          <p:val>
                                            <p:strVal val="#ppt_x"/>
                                          </p:val>
                                        </p:tav>
                                        <p:tav tm="100000">
                                          <p:val>
                                            <p:strVal val="#ppt_x"/>
                                          </p:val>
                                        </p:tav>
                                      </p:tavLst>
                                    </p:anim>
                                    <p:anim calcmode="lin" valueType="num">
                                      <p:cBhvr>
                                        <p:cTn id="8" dur="2000" fill="hold"/>
                                        <p:tgtEl>
                                          <p:spTgt spid="2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17"/>
                                        </p:tgtEl>
                                        <p:attrNameLst>
                                          <p:attrName>style.visibility</p:attrName>
                                        </p:attrNameLst>
                                      </p:cBhvr>
                                      <p:to>
                                        <p:strVal val="visible"/>
                                      </p:to>
                                    </p:set>
                                    <p:anim calcmode="lin" valueType="num">
                                      <p:cBhvr>
                                        <p:cTn id="13" dur="1000" fill="hold"/>
                                        <p:tgtEl>
                                          <p:spTgt spid="217"/>
                                        </p:tgtEl>
                                        <p:attrNameLst>
                                          <p:attrName>ppt_w</p:attrName>
                                        </p:attrNameLst>
                                      </p:cBhvr>
                                      <p:tavLst>
                                        <p:tav tm="0">
                                          <p:val>
                                            <p:fltVal val="0"/>
                                          </p:val>
                                        </p:tav>
                                        <p:tav tm="100000">
                                          <p:val>
                                            <p:strVal val="#ppt_w"/>
                                          </p:val>
                                        </p:tav>
                                      </p:tavLst>
                                    </p:anim>
                                    <p:anim calcmode="lin" valueType="num">
                                      <p:cBhvr>
                                        <p:cTn id="14" dur="1000" fill="hold"/>
                                        <p:tgtEl>
                                          <p:spTgt spid="21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18"/>
                                        </p:tgtEl>
                                        <p:attrNameLst>
                                          <p:attrName>style.visibility</p:attrName>
                                        </p:attrNameLst>
                                      </p:cBhvr>
                                      <p:to>
                                        <p:strVal val="visible"/>
                                      </p:to>
                                    </p:set>
                                    <p:anim calcmode="lin" valueType="num">
                                      <p:cBhvr>
                                        <p:cTn id="19" dur="1000" fill="hold"/>
                                        <p:tgtEl>
                                          <p:spTgt spid="218"/>
                                        </p:tgtEl>
                                        <p:attrNameLst>
                                          <p:attrName>ppt_w</p:attrName>
                                        </p:attrNameLst>
                                      </p:cBhvr>
                                      <p:tavLst>
                                        <p:tav tm="0">
                                          <p:val>
                                            <p:fltVal val="0"/>
                                          </p:val>
                                        </p:tav>
                                        <p:tav tm="100000">
                                          <p:val>
                                            <p:strVal val="#ppt_w"/>
                                          </p:val>
                                        </p:tav>
                                      </p:tavLst>
                                    </p:anim>
                                    <p:anim calcmode="lin" valueType="num">
                                      <p:cBhvr>
                                        <p:cTn id="20" dur="1000" fill="hold"/>
                                        <p:tgtEl>
                                          <p:spTgt spid="21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19"/>
                                        </p:tgtEl>
                                        <p:attrNameLst>
                                          <p:attrName>style.visibility</p:attrName>
                                        </p:attrNameLst>
                                      </p:cBhvr>
                                      <p:to>
                                        <p:strVal val="visible"/>
                                      </p:to>
                                    </p:set>
                                    <p:anim calcmode="lin" valueType="num">
                                      <p:cBhvr>
                                        <p:cTn id="25" dur="1000" fill="hold"/>
                                        <p:tgtEl>
                                          <p:spTgt spid="219"/>
                                        </p:tgtEl>
                                        <p:attrNameLst>
                                          <p:attrName>ppt_w</p:attrName>
                                        </p:attrNameLst>
                                      </p:cBhvr>
                                      <p:tavLst>
                                        <p:tav tm="0">
                                          <p:val>
                                            <p:fltVal val="0"/>
                                          </p:val>
                                        </p:tav>
                                        <p:tav tm="100000">
                                          <p:val>
                                            <p:strVal val="#ppt_w"/>
                                          </p:val>
                                        </p:tav>
                                      </p:tavLst>
                                    </p:anim>
                                    <p:anim calcmode="lin" valueType="num">
                                      <p:cBhvr>
                                        <p:cTn id="26" dur="1000" fill="hold"/>
                                        <p:tgtEl>
                                          <p:spTgt spid="2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220"/>
                                        </p:tgtEl>
                                        <p:attrNameLst>
                                          <p:attrName>style.visibility</p:attrName>
                                        </p:attrNameLst>
                                      </p:cBhvr>
                                      <p:to>
                                        <p:strVal val="visible"/>
                                      </p:to>
                                    </p:set>
                                    <p:anim calcmode="lin" valueType="num">
                                      <p:cBhvr>
                                        <p:cTn id="31" dur="1000" fill="hold"/>
                                        <p:tgtEl>
                                          <p:spTgt spid="220"/>
                                        </p:tgtEl>
                                        <p:attrNameLst>
                                          <p:attrName>ppt_w</p:attrName>
                                        </p:attrNameLst>
                                      </p:cBhvr>
                                      <p:tavLst>
                                        <p:tav tm="0">
                                          <p:val>
                                            <p:fltVal val="0"/>
                                          </p:val>
                                        </p:tav>
                                        <p:tav tm="100000">
                                          <p:val>
                                            <p:strVal val="#ppt_w"/>
                                          </p:val>
                                        </p:tav>
                                      </p:tavLst>
                                    </p:anim>
                                    <p:anim calcmode="lin" valueType="num">
                                      <p:cBhvr>
                                        <p:cTn id="32" dur="1000" fill="hold"/>
                                        <p:tgtEl>
                                          <p:spTgt spid="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P build="whole" bldLvl="1" animBg="1" rev="0" advAuto="0" spid="218" grpId="3"/>
      <p:bldP build="whole" bldLvl="1" animBg="1" rev="0" advAuto="0" spid="219" grpId="4"/>
      <p:bldP build="whole" bldLvl="1" animBg="1" rev="0" advAuto="0" spid="217" grpId="2"/>
      <p:bldP build="whole" bldLvl="1" animBg="1" rev="0" advAuto="0" spid="220" grpId="5"/>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Title"/>
          <p:cNvSpPr txBox="1"/>
          <p:nvPr>
            <p:ph type="title"/>
          </p:nvPr>
        </p:nvSpPr>
        <p:spPr>
          <a:prstGeom prst="rect">
            <a:avLst/>
          </a:prstGeom>
        </p:spPr>
        <p:txBody>
          <a:bodyPr/>
          <a:lstStyle/>
          <a:p>
            <a:pPr/>
          </a:p>
        </p:txBody>
      </p:sp>
      <p:sp>
        <p:nvSpPr>
          <p:cNvPr id="223" name="Body"/>
          <p:cNvSpPr txBox="1"/>
          <p:nvPr>
            <p:ph type="body" idx="1"/>
          </p:nvPr>
        </p:nvSpPr>
        <p:spPr>
          <a:prstGeom prst="rect">
            <a:avLst/>
          </a:prstGeom>
        </p:spPr>
        <p:txBody>
          <a:bodyPr/>
          <a:lstStyle/>
          <a:p>
            <a:pPr>
              <a:buBlip>
                <a:blip r:embed="rId2"/>
              </a:buBlip>
            </a:pPr>
          </a:p>
        </p:txBody>
      </p:sp>
      <p:pic>
        <p:nvPicPr>
          <p:cNvPr id="224" name="IMG_0113.JPG" descr="IMG_0113.JPG"/>
          <p:cNvPicPr>
            <a:picLocks noChangeAspect="1"/>
          </p:cNvPicPr>
          <p:nvPr/>
        </p:nvPicPr>
        <p:blipFill>
          <a:blip r:embed="rId3">
            <a:extLst/>
          </a:blip>
          <a:stretch>
            <a:fillRect/>
          </a:stretch>
        </p:blipFill>
        <p:spPr>
          <a:xfrm>
            <a:off x="-114300" y="-1816100"/>
            <a:ext cx="12877800" cy="17170400"/>
          </a:xfrm>
          <a:prstGeom prst="rect">
            <a:avLst/>
          </a:prstGeom>
          <a:ln w="12700">
            <a:miter lim="400000"/>
          </a:ln>
        </p:spPr>
      </p:pic>
      <p:sp>
        <p:nvSpPr>
          <p:cNvPr id="225" name="Good Title, creative and…"/>
          <p:cNvSpPr/>
          <p:nvPr/>
        </p:nvSpPr>
        <p:spPr>
          <a:xfrm>
            <a:off x="381000" y="2489200"/>
            <a:ext cx="5308600" cy="2336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600"/>
            </a:pPr>
            <a:r>
              <a:t>Good Title, creative and</a:t>
            </a:r>
          </a:p>
          <a:p>
            <a:pPr>
              <a:defRPr sz="3600"/>
            </a:pPr>
            <a:r>
              <a:t>not too hard to read</a:t>
            </a:r>
          </a:p>
        </p:txBody>
      </p:sp>
      <p:sp>
        <p:nvSpPr>
          <p:cNvPr id="226" name="Too many words?"/>
          <p:cNvSpPr/>
          <p:nvPr/>
        </p:nvSpPr>
        <p:spPr>
          <a:xfrm>
            <a:off x="914400" y="5892800"/>
            <a:ext cx="5168900" cy="1498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Too many words?</a:t>
            </a:r>
          </a:p>
        </p:txBody>
      </p:sp>
      <p:sp>
        <p:nvSpPr>
          <p:cNvPr id="227" name="Bigger pictures!"/>
          <p:cNvSpPr/>
          <p:nvPr/>
        </p:nvSpPr>
        <p:spPr>
          <a:xfrm>
            <a:off x="7302500" y="6108700"/>
            <a:ext cx="5168900" cy="1498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Bigger pictures!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25"/>
                                        </p:tgtEl>
                                        <p:attrNameLst>
                                          <p:attrName>style.visibility</p:attrName>
                                        </p:attrNameLst>
                                      </p:cBhvr>
                                      <p:to>
                                        <p:strVal val="visible"/>
                                      </p:to>
                                    </p:set>
                                    <p:anim calcmode="lin" valueType="num">
                                      <p:cBhvr>
                                        <p:cTn id="7" dur="1000" fill="hold"/>
                                        <p:tgtEl>
                                          <p:spTgt spid="225"/>
                                        </p:tgtEl>
                                        <p:attrNameLst>
                                          <p:attrName>ppt_w</p:attrName>
                                        </p:attrNameLst>
                                      </p:cBhvr>
                                      <p:tavLst>
                                        <p:tav tm="0">
                                          <p:val>
                                            <p:fltVal val="0"/>
                                          </p:val>
                                        </p:tav>
                                        <p:tav tm="100000">
                                          <p:val>
                                            <p:strVal val="#ppt_w"/>
                                          </p:val>
                                        </p:tav>
                                      </p:tavLst>
                                    </p:anim>
                                    <p:anim calcmode="lin" valueType="num">
                                      <p:cBhvr>
                                        <p:cTn id="8" dur="1000" fill="hold"/>
                                        <p:tgtEl>
                                          <p:spTgt spid="2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26"/>
                                        </p:tgtEl>
                                        <p:attrNameLst>
                                          <p:attrName>style.visibility</p:attrName>
                                        </p:attrNameLst>
                                      </p:cBhvr>
                                      <p:to>
                                        <p:strVal val="visible"/>
                                      </p:to>
                                    </p:set>
                                    <p:anim calcmode="lin" valueType="num">
                                      <p:cBhvr>
                                        <p:cTn id="13" dur="1000" fill="hold"/>
                                        <p:tgtEl>
                                          <p:spTgt spid="226"/>
                                        </p:tgtEl>
                                        <p:attrNameLst>
                                          <p:attrName>ppt_w</p:attrName>
                                        </p:attrNameLst>
                                      </p:cBhvr>
                                      <p:tavLst>
                                        <p:tav tm="0">
                                          <p:val>
                                            <p:fltVal val="0"/>
                                          </p:val>
                                        </p:tav>
                                        <p:tav tm="100000">
                                          <p:val>
                                            <p:strVal val="#ppt_w"/>
                                          </p:val>
                                        </p:tav>
                                      </p:tavLst>
                                    </p:anim>
                                    <p:anim calcmode="lin" valueType="num">
                                      <p:cBhvr>
                                        <p:cTn id="14" dur="1000" fill="hold"/>
                                        <p:tgtEl>
                                          <p:spTgt spid="2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27"/>
                                        </p:tgtEl>
                                        <p:attrNameLst>
                                          <p:attrName>style.visibility</p:attrName>
                                        </p:attrNameLst>
                                      </p:cBhvr>
                                      <p:to>
                                        <p:strVal val="visible"/>
                                      </p:to>
                                    </p:set>
                                    <p:anim calcmode="lin" valueType="num">
                                      <p:cBhvr>
                                        <p:cTn id="19" dur="1000" fill="hold"/>
                                        <p:tgtEl>
                                          <p:spTgt spid="227"/>
                                        </p:tgtEl>
                                        <p:attrNameLst>
                                          <p:attrName>ppt_w</p:attrName>
                                        </p:attrNameLst>
                                      </p:cBhvr>
                                      <p:tavLst>
                                        <p:tav tm="0">
                                          <p:val>
                                            <p:fltVal val="0"/>
                                          </p:val>
                                        </p:tav>
                                        <p:tav tm="100000">
                                          <p:val>
                                            <p:strVal val="#ppt_w"/>
                                          </p:val>
                                        </p:tav>
                                      </p:tavLst>
                                    </p:anim>
                                    <p:anim calcmode="lin" valueType="num">
                                      <p:cBhvr>
                                        <p:cTn id="20" dur="1000" fill="hold"/>
                                        <p:tgtEl>
                                          <p:spTgt spid="2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3"/>
      <p:bldP build="whole" bldLvl="1" animBg="1" rev="0" advAuto="0" spid="225" grpId="1"/>
      <p:bldP build="whole" bldLvl="1" animBg="1" rev="0" advAuto="0" spid="226"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itle"/>
          <p:cNvSpPr txBox="1"/>
          <p:nvPr>
            <p:ph type="title"/>
          </p:nvPr>
        </p:nvSpPr>
        <p:spPr>
          <a:prstGeom prst="rect">
            <a:avLst/>
          </a:prstGeom>
        </p:spPr>
        <p:txBody>
          <a:bodyPr/>
          <a:lstStyle/>
          <a:p>
            <a:pPr/>
          </a:p>
        </p:txBody>
      </p:sp>
      <p:sp>
        <p:nvSpPr>
          <p:cNvPr id="230" name="Body"/>
          <p:cNvSpPr txBox="1"/>
          <p:nvPr>
            <p:ph type="body" idx="1"/>
          </p:nvPr>
        </p:nvSpPr>
        <p:spPr>
          <a:prstGeom prst="rect">
            <a:avLst/>
          </a:prstGeom>
        </p:spPr>
        <p:txBody>
          <a:bodyPr/>
          <a:lstStyle/>
          <a:p>
            <a:pPr>
              <a:buBlip>
                <a:blip r:embed="rId2"/>
              </a:buBlip>
            </a:pPr>
          </a:p>
        </p:txBody>
      </p:sp>
      <p:pic>
        <p:nvPicPr>
          <p:cNvPr id="231" name="IMG_0067.JPG" descr="IMG_0067.JPG"/>
          <p:cNvPicPr>
            <a:picLocks noChangeAspect="1"/>
          </p:cNvPicPr>
          <p:nvPr/>
        </p:nvPicPr>
        <p:blipFill>
          <a:blip r:embed="rId3">
            <a:extLst/>
          </a:blip>
          <a:stretch>
            <a:fillRect/>
          </a:stretch>
        </p:blipFill>
        <p:spPr>
          <a:xfrm>
            <a:off x="546100" y="295275"/>
            <a:ext cx="11904134" cy="8928100"/>
          </a:xfrm>
          <a:prstGeom prst="rect">
            <a:avLst/>
          </a:prstGeom>
          <a:ln w="12700">
            <a:miter lim="400000"/>
          </a:ln>
        </p:spPr>
      </p:pic>
      <p:sp>
        <p:nvSpPr>
          <p:cNvPr id="232" name="Clean, and easy to follow"/>
          <p:cNvSpPr/>
          <p:nvPr/>
        </p:nvSpPr>
        <p:spPr>
          <a:xfrm>
            <a:off x="1612900" y="5461000"/>
            <a:ext cx="4978400" cy="1638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Clean, and easy to follow</a:t>
            </a:r>
          </a:p>
        </p:txBody>
      </p:sp>
      <p:sp>
        <p:nvSpPr>
          <p:cNvPr id="233" name="BIG ol’ Title"/>
          <p:cNvSpPr/>
          <p:nvPr/>
        </p:nvSpPr>
        <p:spPr>
          <a:xfrm>
            <a:off x="2590800" y="431800"/>
            <a:ext cx="4000500" cy="1371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BIG ol’ Title</a:t>
            </a:r>
          </a:p>
        </p:txBody>
      </p:sp>
      <p:sp>
        <p:nvSpPr>
          <p:cNvPr id="234" name="Main Picture"/>
          <p:cNvSpPr/>
          <p:nvPr/>
        </p:nvSpPr>
        <p:spPr>
          <a:xfrm>
            <a:off x="4114800" y="3416300"/>
            <a:ext cx="4000500" cy="1371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Main Picture</a:t>
            </a:r>
          </a:p>
        </p:txBody>
      </p:sp>
      <p:sp>
        <p:nvSpPr>
          <p:cNvPr id="235" name=":-)"/>
          <p:cNvSpPr/>
          <p:nvPr/>
        </p:nvSpPr>
        <p:spPr>
          <a:xfrm>
            <a:off x="1054100" y="1054100"/>
            <a:ext cx="1651000" cy="1371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a:t>
            </a:r>
          </a:p>
        </p:txBody>
      </p:sp>
      <p:sp>
        <p:nvSpPr>
          <p:cNvPr id="236" name="Research binder"/>
          <p:cNvSpPr/>
          <p:nvPr/>
        </p:nvSpPr>
        <p:spPr>
          <a:xfrm>
            <a:off x="8420100" y="5346700"/>
            <a:ext cx="2870200" cy="1866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Research binder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32"/>
                                        </p:tgtEl>
                                        <p:attrNameLst>
                                          <p:attrName>style.visibility</p:attrName>
                                        </p:attrNameLst>
                                      </p:cBhvr>
                                      <p:to>
                                        <p:strVal val="visible"/>
                                      </p:to>
                                    </p:set>
                                    <p:anim calcmode="lin" valueType="num">
                                      <p:cBhvr>
                                        <p:cTn id="7" dur="1000" fill="hold"/>
                                        <p:tgtEl>
                                          <p:spTgt spid="232"/>
                                        </p:tgtEl>
                                        <p:attrNameLst>
                                          <p:attrName>ppt_w</p:attrName>
                                        </p:attrNameLst>
                                      </p:cBhvr>
                                      <p:tavLst>
                                        <p:tav tm="0">
                                          <p:val>
                                            <p:fltVal val="0"/>
                                          </p:val>
                                        </p:tav>
                                        <p:tav tm="100000">
                                          <p:val>
                                            <p:strVal val="#ppt_w"/>
                                          </p:val>
                                        </p:tav>
                                      </p:tavLst>
                                    </p:anim>
                                    <p:anim calcmode="lin" valueType="num">
                                      <p:cBhvr>
                                        <p:cTn id="8" dur="1000" fill="hold"/>
                                        <p:tgtEl>
                                          <p:spTgt spid="2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33"/>
                                        </p:tgtEl>
                                        <p:attrNameLst>
                                          <p:attrName>style.visibility</p:attrName>
                                        </p:attrNameLst>
                                      </p:cBhvr>
                                      <p:to>
                                        <p:strVal val="visible"/>
                                      </p:to>
                                    </p:set>
                                    <p:anim calcmode="lin" valueType="num">
                                      <p:cBhvr>
                                        <p:cTn id="13" dur="1000" fill="hold"/>
                                        <p:tgtEl>
                                          <p:spTgt spid="233"/>
                                        </p:tgtEl>
                                        <p:attrNameLst>
                                          <p:attrName>ppt_w</p:attrName>
                                        </p:attrNameLst>
                                      </p:cBhvr>
                                      <p:tavLst>
                                        <p:tav tm="0">
                                          <p:val>
                                            <p:fltVal val="0"/>
                                          </p:val>
                                        </p:tav>
                                        <p:tav tm="100000">
                                          <p:val>
                                            <p:strVal val="#ppt_w"/>
                                          </p:val>
                                        </p:tav>
                                      </p:tavLst>
                                    </p:anim>
                                    <p:anim calcmode="lin" valueType="num">
                                      <p:cBhvr>
                                        <p:cTn id="14" dur="1000" fill="hold"/>
                                        <p:tgtEl>
                                          <p:spTgt spid="23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34"/>
                                        </p:tgtEl>
                                        <p:attrNameLst>
                                          <p:attrName>style.visibility</p:attrName>
                                        </p:attrNameLst>
                                      </p:cBhvr>
                                      <p:to>
                                        <p:strVal val="visible"/>
                                      </p:to>
                                    </p:set>
                                    <p:anim calcmode="lin" valueType="num">
                                      <p:cBhvr>
                                        <p:cTn id="19" dur="1000" fill="hold"/>
                                        <p:tgtEl>
                                          <p:spTgt spid="234"/>
                                        </p:tgtEl>
                                        <p:attrNameLst>
                                          <p:attrName>ppt_w</p:attrName>
                                        </p:attrNameLst>
                                      </p:cBhvr>
                                      <p:tavLst>
                                        <p:tav tm="0">
                                          <p:val>
                                            <p:fltVal val="0"/>
                                          </p:val>
                                        </p:tav>
                                        <p:tav tm="100000">
                                          <p:val>
                                            <p:strVal val="#ppt_w"/>
                                          </p:val>
                                        </p:tav>
                                      </p:tavLst>
                                    </p:anim>
                                    <p:anim calcmode="lin" valueType="num">
                                      <p:cBhvr>
                                        <p:cTn id="20" dur="1000" fill="hold"/>
                                        <p:tgtEl>
                                          <p:spTgt spid="23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36"/>
                                        </p:tgtEl>
                                        <p:attrNameLst>
                                          <p:attrName>style.visibility</p:attrName>
                                        </p:attrNameLst>
                                      </p:cBhvr>
                                      <p:to>
                                        <p:strVal val="visible"/>
                                      </p:to>
                                    </p:set>
                                    <p:anim calcmode="lin" valueType="num">
                                      <p:cBhvr>
                                        <p:cTn id="25" dur="1000" fill="hold"/>
                                        <p:tgtEl>
                                          <p:spTgt spid="236"/>
                                        </p:tgtEl>
                                        <p:attrNameLst>
                                          <p:attrName>ppt_w</p:attrName>
                                        </p:attrNameLst>
                                      </p:cBhvr>
                                      <p:tavLst>
                                        <p:tav tm="0">
                                          <p:val>
                                            <p:fltVal val="0"/>
                                          </p:val>
                                        </p:tav>
                                        <p:tav tm="100000">
                                          <p:val>
                                            <p:strVal val="#ppt_w"/>
                                          </p:val>
                                        </p:tav>
                                      </p:tavLst>
                                    </p:anim>
                                    <p:anim calcmode="lin" valueType="num">
                                      <p:cBhvr>
                                        <p:cTn id="26" dur="1000" fill="hold"/>
                                        <p:tgtEl>
                                          <p:spTgt spid="23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235"/>
                                        </p:tgtEl>
                                        <p:attrNameLst>
                                          <p:attrName>style.visibility</p:attrName>
                                        </p:attrNameLst>
                                      </p:cBhvr>
                                      <p:to>
                                        <p:strVal val="visible"/>
                                      </p:to>
                                    </p:set>
                                    <p:anim calcmode="lin" valueType="num">
                                      <p:cBhvr>
                                        <p:cTn id="31" dur="1000" fill="hold"/>
                                        <p:tgtEl>
                                          <p:spTgt spid="235"/>
                                        </p:tgtEl>
                                        <p:attrNameLst>
                                          <p:attrName>ppt_w</p:attrName>
                                        </p:attrNameLst>
                                      </p:cBhvr>
                                      <p:tavLst>
                                        <p:tav tm="0">
                                          <p:val>
                                            <p:fltVal val="0"/>
                                          </p:val>
                                        </p:tav>
                                        <p:tav tm="100000">
                                          <p:val>
                                            <p:strVal val="#ppt_w"/>
                                          </p:val>
                                        </p:tav>
                                      </p:tavLst>
                                    </p:anim>
                                    <p:anim calcmode="lin" valueType="num">
                                      <p:cBhvr>
                                        <p:cTn id="32" dur="1000" fill="hold"/>
                                        <p:tgtEl>
                                          <p:spTgt spid="2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1"/>
      <p:bldP build="whole" bldLvl="1" animBg="1" rev="0" advAuto="0" spid="236" grpId="4"/>
      <p:bldP build="whole" bldLvl="1" animBg="1" rev="0" advAuto="0" spid="235" grpId="5"/>
      <p:bldP build="whole" bldLvl="1" animBg="1" rev="0" advAuto="0" spid="234" grpId="3"/>
      <p:bldP build="whole" bldLvl="1" animBg="1" rev="0" advAuto="0" spid="233"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Title"/>
          <p:cNvSpPr txBox="1"/>
          <p:nvPr>
            <p:ph type="title"/>
          </p:nvPr>
        </p:nvSpPr>
        <p:spPr>
          <a:prstGeom prst="rect">
            <a:avLst/>
          </a:prstGeom>
        </p:spPr>
        <p:txBody>
          <a:bodyPr/>
          <a:lstStyle/>
          <a:p>
            <a:pPr/>
          </a:p>
        </p:txBody>
      </p:sp>
      <p:sp>
        <p:nvSpPr>
          <p:cNvPr id="239" name="Body"/>
          <p:cNvSpPr txBox="1"/>
          <p:nvPr>
            <p:ph type="body" idx="1"/>
          </p:nvPr>
        </p:nvSpPr>
        <p:spPr>
          <a:prstGeom prst="rect">
            <a:avLst/>
          </a:prstGeom>
        </p:spPr>
        <p:txBody>
          <a:bodyPr/>
          <a:lstStyle/>
          <a:p>
            <a:pPr>
              <a:buBlip>
                <a:blip r:embed="rId2"/>
              </a:buBlip>
            </a:pPr>
          </a:p>
        </p:txBody>
      </p:sp>
      <p:pic>
        <p:nvPicPr>
          <p:cNvPr id="240" name="IMG_3360.JPG" descr="IMG_3360.JPG"/>
          <p:cNvPicPr>
            <a:picLocks noChangeAspect="1"/>
          </p:cNvPicPr>
          <p:nvPr/>
        </p:nvPicPr>
        <p:blipFill>
          <a:blip r:embed="rId3">
            <a:extLst/>
          </a:blip>
          <a:stretch>
            <a:fillRect/>
          </a:stretch>
        </p:blipFill>
        <p:spPr>
          <a:xfrm>
            <a:off x="101600" y="-558800"/>
            <a:ext cx="12792075" cy="17056100"/>
          </a:xfrm>
          <a:prstGeom prst="rect">
            <a:avLst/>
          </a:prstGeom>
          <a:ln w="12700">
            <a:miter lim="400000"/>
          </a:ln>
        </p:spPr>
      </p:pic>
      <p:sp>
        <p:nvSpPr>
          <p:cNvPr id="241" name="Small pictures"/>
          <p:cNvSpPr/>
          <p:nvPr/>
        </p:nvSpPr>
        <p:spPr>
          <a:xfrm>
            <a:off x="8394700" y="1651000"/>
            <a:ext cx="3022600" cy="1663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Small pictures</a:t>
            </a:r>
          </a:p>
        </p:txBody>
      </p:sp>
      <p:sp>
        <p:nvSpPr>
          <p:cNvPr id="242" name="Line"/>
          <p:cNvSpPr/>
          <p:nvPr/>
        </p:nvSpPr>
        <p:spPr>
          <a:xfrm flipH="1" flipV="1">
            <a:off x="5092700" y="3606800"/>
            <a:ext cx="3429000" cy="127000"/>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3" name="Line"/>
          <p:cNvSpPr/>
          <p:nvPr/>
        </p:nvSpPr>
        <p:spPr>
          <a:xfrm flipV="1">
            <a:off x="3873500" y="3975100"/>
            <a:ext cx="4292600" cy="2374900"/>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4" name="Line"/>
          <p:cNvSpPr/>
          <p:nvPr/>
        </p:nvSpPr>
        <p:spPr>
          <a:xfrm flipH="1">
            <a:off x="4432299" y="6756400"/>
            <a:ext cx="2159001" cy="25401"/>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5" name="Line"/>
          <p:cNvSpPr/>
          <p:nvPr/>
        </p:nvSpPr>
        <p:spPr>
          <a:xfrm flipH="1">
            <a:off x="6997699" y="6057900"/>
            <a:ext cx="1803401" cy="571500"/>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6" name="Line"/>
          <p:cNvSpPr/>
          <p:nvPr/>
        </p:nvSpPr>
        <p:spPr>
          <a:xfrm flipV="1">
            <a:off x="1231900" y="5803900"/>
            <a:ext cx="6985000" cy="1460501"/>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7" name="Line"/>
          <p:cNvSpPr/>
          <p:nvPr/>
        </p:nvSpPr>
        <p:spPr>
          <a:xfrm flipH="1">
            <a:off x="1841499" y="5753100"/>
            <a:ext cx="9372602" cy="3873500"/>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8" name="Line"/>
          <p:cNvSpPr/>
          <p:nvPr/>
        </p:nvSpPr>
        <p:spPr>
          <a:xfrm flipV="1">
            <a:off x="4064000" y="6261099"/>
            <a:ext cx="7061200" cy="3060701"/>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49" name="Line"/>
          <p:cNvSpPr/>
          <p:nvPr/>
        </p:nvSpPr>
        <p:spPr>
          <a:xfrm flipH="1">
            <a:off x="4559299" y="8991600"/>
            <a:ext cx="2032001" cy="533401"/>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50" name="Line"/>
          <p:cNvSpPr/>
          <p:nvPr/>
        </p:nvSpPr>
        <p:spPr>
          <a:xfrm flipH="1" flipV="1">
            <a:off x="6769100" y="8928099"/>
            <a:ext cx="3340101" cy="673101"/>
          </a:xfrm>
          <a:prstGeom prst="line">
            <a:avLst/>
          </a:prstGeom>
          <a:ln w="101600">
            <a:solidFill>
              <a:srgbClr val="FF2600"/>
            </a:solidFill>
            <a:miter lim="400000"/>
            <a:headEnd type="triangle"/>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41"/>
                                        </p:tgtEl>
                                        <p:attrNameLst>
                                          <p:attrName>style.visibility</p:attrName>
                                        </p:attrNameLst>
                                      </p:cBhvr>
                                      <p:to>
                                        <p:strVal val="visible"/>
                                      </p:to>
                                    </p:set>
                                    <p:anim calcmode="lin" valueType="num">
                                      <p:cBhvr>
                                        <p:cTn id="7" dur="1000" fill="hold"/>
                                        <p:tgtEl>
                                          <p:spTgt spid="241"/>
                                        </p:tgtEl>
                                        <p:attrNameLst>
                                          <p:attrName>ppt_w</p:attrName>
                                        </p:attrNameLst>
                                      </p:cBhvr>
                                      <p:tavLst>
                                        <p:tav tm="0">
                                          <p:val>
                                            <p:fltVal val="0"/>
                                          </p:val>
                                        </p:tav>
                                        <p:tav tm="100000">
                                          <p:val>
                                            <p:strVal val="#ppt_w"/>
                                          </p:val>
                                        </p:tav>
                                      </p:tavLst>
                                    </p:anim>
                                    <p:anim calcmode="lin" valueType="num">
                                      <p:cBhvr>
                                        <p:cTn id="8" dur="1000" fill="hold"/>
                                        <p:tgtEl>
                                          <p:spTgt spid="2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2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2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2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5" fill="hold">
                                  <p:stCondLst>
                                    <p:cond delay="0"/>
                                  </p:stCondLst>
                                  <p:iterate type="el" backwards="0">
                                    <p:tmAbs val="0"/>
                                  </p:iterate>
                                  <p:childTnLst>
                                    <p:set>
                                      <p:cBhvr>
                                        <p:cTn id="24" fill="hold"/>
                                        <p:tgtEl>
                                          <p:spTgt spid="2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6" fill="hold">
                                  <p:stCondLst>
                                    <p:cond delay="0"/>
                                  </p:stCondLst>
                                  <p:iterate type="el" backwards="0">
                                    <p:tmAbs val="0"/>
                                  </p:iterate>
                                  <p:childTnLst>
                                    <p:set>
                                      <p:cBhvr>
                                        <p:cTn id="28" fill="hold"/>
                                        <p:tgtEl>
                                          <p:spTgt spid="2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7" fill="hold">
                                  <p:stCondLst>
                                    <p:cond delay="0"/>
                                  </p:stCondLst>
                                  <p:iterate type="el" backwards="0">
                                    <p:tmAbs val="0"/>
                                  </p:iterate>
                                  <p:childTnLst>
                                    <p:set>
                                      <p:cBhvr>
                                        <p:cTn id="32" fill="hold"/>
                                        <p:tgtEl>
                                          <p:spTgt spid="2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8" fill="hold">
                                  <p:stCondLst>
                                    <p:cond delay="0"/>
                                  </p:stCondLst>
                                  <p:iterate type="el" backwards="0">
                                    <p:tmAbs val="0"/>
                                  </p:iterate>
                                  <p:childTnLst>
                                    <p:set>
                                      <p:cBhvr>
                                        <p:cTn id="36" fill="hold"/>
                                        <p:tgtEl>
                                          <p:spTgt spid="2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9" fill="hold">
                                  <p:stCondLst>
                                    <p:cond delay="0"/>
                                  </p:stCondLst>
                                  <p:iterate type="el" backwards="0">
                                    <p:tmAbs val="0"/>
                                  </p:iterate>
                                  <p:childTnLst>
                                    <p:set>
                                      <p:cBhvr>
                                        <p:cTn id="40" fill="hold"/>
                                        <p:tgtEl>
                                          <p:spTgt spid="2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0" fill="hold">
                                  <p:stCondLst>
                                    <p:cond delay="0"/>
                                  </p:stCondLst>
                                  <p:iterate type="el" backwards="0">
                                    <p:tmAbs val="0"/>
                                  </p:iterate>
                                  <p:childTnLst>
                                    <p:set>
                                      <p:cBhvr>
                                        <p:cTn id="44" fill="hold"/>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P build="whole" bldLvl="1" animBg="1" rev="0" advAuto="0" spid="250" grpId="10"/>
      <p:bldP build="whole" bldLvl="1" animBg="1" rev="0" advAuto="0" spid="245" grpId="5"/>
      <p:bldP build="whole" bldLvl="1" animBg="1" rev="0" advAuto="0" spid="242" grpId="2"/>
      <p:bldP build="whole" bldLvl="1" animBg="1" rev="0" advAuto="0" spid="247" grpId="7"/>
      <p:bldP build="whole" bldLvl="1" animBg="1" rev="0" advAuto="0" spid="249" grpId="9"/>
      <p:bldP build="whole" bldLvl="1" animBg="1" rev="0" advAuto="0" spid="243" grpId="3"/>
      <p:bldP build="whole" bldLvl="1" animBg="1" rev="0" advAuto="0" spid="248" grpId="8"/>
      <p:bldP build="whole" bldLvl="1" animBg="1" rev="0" advAuto="0" spid="246" grpId="6"/>
      <p:bldP build="whole" bldLvl="1" animBg="1" rev="0" advAuto="0" spid="244" grpId="4"/>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Title"/>
          <p:cNvSpPr txBox="1"/>
          <p:nvPr>
            <p:ph type="title"/>
          </p:nvPr>
        </p:nvSpPr>
        <p:spPr>
          <a:prstGeom prst="rect">
            <a:avLst/>
          </a:prstGeom>
        </p:spPr>
        <p:txBody>
          <a:bodyPr/>
          <a:lstStyle/>
          <a:p>
            <a:pPr/>
          </a:p>
        </p:txBody>
      </p:sp>
      <p:sp>
        <p:nvSpPr>
          <p:cNvPr id="253" name="Body"/>
          <p:cNvSpPr txBox="1"/>
          <p:nvPr>
            <p:ph type="body" idx="1"/>
          </p:nvPr>
        </p:nvSpPr>
        <p:spPr>
          <a:prstGeom prst="rect">
            <a:avLst/>
          </a:prstGeom>
        </p:spPr>
        <p:txBody>
          <a:bodyPr/>
          <a:lstStyle/>
          <a:p>
            <a:pPr>
              <a:buBlip>
                <a:blip r:embed="rId2"/>
              </a:buBlip>
            </a:pPr>
          </a:p>
        </p:txBody>
      </p:sp>
      <p:pic>
        <p:nvPicPr>
          <p:cNvPr id="254" name="IMG_3369.JPG" descr="IMG_3369.JPG"/>
          <p:cNvPicPr>
            <a:picLocks noChangeAspect="1"/>
          </p:cNvPicPr>
          <p:nvPr/>
        </p:nvPicPr>
        <p:blipFill>
          <a:blip r:embed="rId3">
            <a:extLst/>
          </a:blip>
          <a:stretch>
            <a:fillRect/>
          </a:stretch>
        </p:blipFill>
        <p:spPr>
          <a:xfrm>
            <a:off x="1104900" y="-4358217"/>
            <a:ext cx="12128501" cy="16171334"/>
          </a:xfrm>
          <a:prstGeom prst="rect">
            <a:avLst/>
          </a:prstGeom>
          <a:ln w="12700">
            <a:miter lim="400000"/>
          </a:ln>
        </p:spPr>
      </p:pic>
      <p:sp>
        <p:nvSpPr>
          <p:cNvPr id="255" name="too small!"/>
          <p:cNvSpPr/>
          <p:nvPr/>
        </p:nvSpPr>
        <p:spPr>
          <a:xfrm>
            <a:off x="2590800" y="2857500"/>
            <a:ext cx="3340100" cy="128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21600"/>
                </a:moveTo>
                <a:cubicBezTo>
                  <a:pt x="16332" y="21600"/>
                  <a:pt x="21073" y="16772"/>
                  <a:pt x="21073" y="10673"/>
                </a:cubicBezTo>
                <a:cubicBezTo>
                  <a:pt x="21073" y="8640"/>
                  <a:pt x="20546" y="6607"/>
                  <a:pt x="19493" y="5082"/>
                </a:cubicBezTo>
                <a:lnTo>
                  <a:pt x="21600" y="0"/>
                </a:lnTo>
                <a:lnTo>
                  <a:pt x="16683" y="2033"/>
                </a:lnTo>
                <a:cubicBezTo>
                  <a:pt x="14927" y="762"/>
                  <a:pt x="12820" y="0"/>
                  <a:pt x="10537" y="0"/>
                </a:cubicBezTo>
                <a:cubicBezTo>
                  <a:pt x="4741" y="0"/>
                  <a:pt x="0" y="4828"/>
                  <a:pt x="0" y="10673"/>
                </a:cubicBezTo>
                <a:cubicBezTo>
                  <a:pt x="0" y="16772"/>
                  <a:pt x="4741" y="21600"/>
                  <a:pt x="10537"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too small!</a:t>
            </a:r>
          </a:p>
        </p:txBody>
      </p:sp>
      <p:sp>
        <p:nvSpPr>
          <p:cNvPr id="256" name="Test How?"/>
          <p:cNvSpPr/>
          <p:nvPr/>
        </p:nvSpPr>
        <p:spPr>
          <a:xfrm>
            <a:off x="2159000" y="6565900"/>
            <a:ext cx="3340100" cy="1422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37" y="0"/>
                </a:moveTo>
                <a:cubicBezTo>
                  <a:pt x="16332" y="0"/>
                  <a:pt x="21073" y="4828"/>
                  <a:pt x="21073" y="10927"/>
                </a:cubicBezTo>
                <a:cubicBezTo>
                  <a:pt x="21073" y="12960"/>
                  <a:pt x="20546" y="14993"/>
                  <a:pt x="19493" y="16518"/>
                </a:cubicBezTo>
                <a:lnTo>
                  <a:pt x="21600" y="21600"/>
                </a:lnTo>
                <a:lnTo>
                  <a:pt x="16683" y="19567"/>
                </a:lnTo>
                <a:cubicBezTo>
                  <a:pt x="14927" y="20838"/>
                  <a:pt x="12820" y="21600"/>
                  <a:pt x="10537" y="21600"/>
                </a:cubicBezTo>
                <a:cubicBezTo>
                  <a:pt x="4741" y="21600"/>
                  <a:pt x="0" y="16772"/>
                  <a:pt x="0" y="10927"/>
                </a:cubicBezTo>
                <a:cubicBezTo>
                  <a:pt x="0" y="4828"/>
                  <a:pt x="4741" y="0"/>
                  <a:pt x="10537"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Test How?</a:t>
            </a:r>
          </a:p>
        </p:txBody>
      </p:sp>
      <p:sp>
        <p:nvSpPr>
          <p:cNvPr id="257" name="Typical ISEF Abstract"/>
          <p:cNvSpPr/>
          <p:nvPr/>
        </p:nvSpPr>
        <p:spPr>
          <a:xfrm>
            <a:off x="3454400" y="8255000"/>
            <a:ext cx="6388101" cy="1422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Typical ISEF Abstract</a:t>
            </a:r>
          </a:p>
        </p:txBody>
      </p:sp>
      <p:sp>
        <p:nvSpPr>
          <p:cNvPr id="258" name="Take pictures of everything"/>
          <p:cNvSpPr/>
          <p:nvPr/>
        </p:nvSpPr>
        <p:spPr>
          <a:xfrm>
            <a:off x="3403600" y="4457700"/>
            <a:ext cx="6134100"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0"/>
                </a:moveTo>
                <a:cubicBezTo>
                  <a:pt x="5268" y="0"/>
                  <a:pt x="527" y="4828"/>
                  <a:pt x="527" y="10927"/>
                </a:cubicBezTo>
                <a:cubicBezTo>
                  <a:pt x="527" y="12960"/>
                  <a:pt x="1054" y="14993"/>
                  <a:pt x="2107" y="16518"/>
                </a:cubicBezTo>
                <a:lnTo>
                  <a:pt x="0" y="21600"/>
                </a:lnTo>
                <a:lnTo>
                  <a:pt x="4917" y="19567"/>
                </a:lnTo>
                <a:cubicBezTo>
                  <a:pt x="6673" y="20838"/>
                  <a:pt x="8780" y="21600"/>
                  <a:pt x="11063" y="21600"/>
                </a:cubicBezTo>
                <a:cubicBezTo>
                  <a:pt x="16859" y="21600"/>
                  <a:pt x="21600" y="16772"/>
                  <a:pt x="21600" y="10927"/>
                </a:cubicBezTo>
                <a:cubicBezTo>
                  <a:pt x="21600" y="4828"/>
                  <a:pt x="16859" y="0"/>
                  <a:pt x="11063" y="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Take pictures of everything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5"/>
                                        </p:tgtEl>
                                        <p:attrNameLst>
                                          <p:attrName>style.visibility</p:attrName>
                                        </p:attrNameLst>
                                      </p:cBhvr>
                                      <p:to>
                                        <p:strVal val="visible"/>
                                      </p:to>
                                    </p:set>
                                    <p:anim calcmode="lin" valueType="num">
                                      <p:cBhvr>
                                        <p:cTn id="7" dur="1000" fill="hold"/>
                                        <p:tgtEl>
                                          <p:spTgt spid="255"/>
                                        </p:tgtEl>
                                        <p:attrNameLst>
                                          <p:attrName>ppt_w</p:attrName>
                                        </p:attrNameLst>
                                      </p:cBhvr>
                                      <p:tavLst>
                                        <p:tav tm="0">
                                          <p:val>
                                            <p:fltVal val="0"/>
                                          </p:val>
                                        </p:tav>
                                        <p:tav tm="100000">
                                          <p:val>
                                            <p:strVal val="#ppt_w"/>
                                          </p:val>
                                        </p:tav>
                                      </p:tavLst>
                                    </p:anim>
                                    <p:anim calcmode="lin" valueType="num">
                                      <p:cBhvr>
                                        <p:cTn id="8" dur="1000" fill="hold"/>
                                        <p:tgtEl>
                                          <p:spTgt spid="25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56"/>
                                        </p:tgtEl>
                                        <p:attrNameLst>
                                          <p:attrName>style.visibility</p:attrName>
                                        </p:attrNameLst>
                                      </p:cBhvr>
                                      <p:to>
                                        <p:strVal val="visible"/>
                                      </p:to>
                                    </p:set>
                                    <p:anim calcmode="lin" valueType="num">
                                      <p:cBhvr>
                                        <p:cTn id="13" dur="1000" fill="hold"/>
                                        <p:tgtEl>
                                          <p:spTgt spid="256"/>
                                        </p:tgtEl>
                                        <p:attrNameLst>
                                          <p:attrName>ppt_w</p:attrName>
                                        </p:attrNameLst>
                                      </p:cBhvr>
                                      <p:tavLst>
                                        <p:tav tm="0">
                                          <p:val>
                                            <p:fltVal val="0"/>
                                          </p:val>
                                        </p:tav>
                                        <p:tav tm="100000">
                                          <p:val>
                                            <p:strVal val="#ppt_w"/>
                                          </p:val>
                                        </p:tav>
                                      </p:tavLst>
                                    </p:anim>
                                    <p:anim calcmode="lin" valueType="num">
                                      <p:cBhvr>
                                        <p:cTn id="14" dur="1000" fill="hold"/>
                                        <p:tgtEl>
                                          <p:spTgt spid="25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57"/>
                                        </p:tgtEl>
                                        <p:attrNameLst>
                                          <p:attrName>style.visibility</p:attrName>
                                        </p:attrNameLst>
                                      </p:cBhvr>
                                      <p:to>
                                        <p:strVal val="visible"/>
                                      </p:to>
                                    </p:set>
                                    <p:anim calcmode="lin" valueType="num">
                                      <p:cBhvr>
                                        <p:cTn id="19" dur="1000" fill="hold"/>
                                        <p:tgtEl>
                                          <p:spTgt spid="257"/>
                                        </p:tgtEl>
                                        <p:attrNameLst>
                                          <p:attrName>ppt_w</p:attrName>
                                        </p:attrNameLst>
                                      </p:cBhvr>
                                      <p:tavLst>
                                        <p:tav tm="0">
                                          <p:val>
                                            <p:fltVal val="0"/>
                                          </p:val>
                                        </p:tav>
                                        <p:tav tm="100000">
                                          <p:val>
                                            <p:strVal val="#ppt_w"/>
                                          </p:val>
                                        </p:tav>
                                      </p:tavLst>
                                    </p:anim>
                                    <p:anim calcmode="lin" valueType="num">
                                      <p:cBhvr>
                                        <p:cTn id="20" dur="1000" fill="hold"/>
                                        <p:tgtEl>
                                          <p:spTgt spid="25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258"/>
                                        </p:tgtEl>
                                        <p:attrNameLst>
                                          <p:attrName>style.visibility</p:attrName>
                                        </p:attrNameLst>
                                      </p:cBhvr>
                                      <p:to>
                                        <p:strVal val="visible"/>
                                      </p:to>
                                    </p:set>
                                    <p:anim calcmode="lin" valueType="num">
                                      <p:cBhvr>
                                        <p:cTn id="25" dur="1000" fill="hold"/>
                                        <p:tgtEl>
                                          <p:spTgt spid="258"/>
                                        </p:tgtEl>
                                        <p:attrNameLst>
                                          <p:attrName>ppt_w</p:attrName>
                                        </p:attrNameLst>
                                      </p:cBhvr>
                                      <p:tavLst>
                                        <p:tav tm="0">
                                          <p:val>
                                            <p:fltVal val="0"/>
                                          </p:val>
                                        </p:tav>
                                        <p:tav tm="100000">
                                          <p:val>
                                            <p:strVal val="#ppt_w"/>
                                          </p:val>
                                        </p:tav>
                                      </p:tavLst>
                                    </p:anim>
                                    <p:anim calcmode="lin" valueType="num">
                                      <p:cBhvr>
                                        <p:cTn id="26" dur="1000" fill="hold"/>
                                        <p:tgtEl>
                                          <p:spTgt spid="2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4"/>
      <p:bldP build="whole" bldLvl="1" animBg="1" rev="0" advAuto="0" spid="257" grpId="3"/>
      <p:bldP build="whole" bldLvl="1" animBg="1" rev="0" advAuto="0" spid="255" grpId="1"/>
      <p:bldP build="whole" bldLvl="1" animBg="1" rev="0" advAuto="0" spid="256" grpId="2"/>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Title"/>
          <p:cNvSpPr txBox="1"/>
          <p:nvPr>
            <p:ph type="title"/>
          </p:nvPr>
        </p:nvSpPr>
        <p:spPr>
          <a:prstGeom prst="rect">
            <a:avLst/>
          </a:prstGeom>
        </p:spPr>
        <p:txBody>
          <a:bodyPr/>
          <a:lstStyle/>
          <a:p>
            <a:pPr/>
          </a:p>
        </p:txBody>
      </p:sp>
      <p:sp>
        <p:nvSpPr>
          <p:cNvPr id="261" name="Body"/>
          <p:cNvSpPr txBox="1"/>
          <p:nvPr>
            <p:ph type="body" idx="1"/>
          </p:nvPr>
        </p:nvSpPr>
        <p:spPr>
          <a:prstGeom prst="rect">
            <a:avLst/>
          </a:prstGeom>
        </p:spPr>
        <p:txBody>
          <a:bodyPr/>
          <a:lstStyle/>
          <a:p>
            <a:pPr>
              <a:buBlip>
                <a:blip r:embed="rId2"/>
              </a:buBlip>
            </a:pPr>
          </a:p>
        </p:txBody>
      </p:sp>
      <p:pic>
        <p:nvPicPr>
          <p:cNvPr id="262" name="IMG_3346.JPG" descr="IMG_3346.JPG"/>
          <p:cNvPicPr>
            <a:picLocks noChangeAspect="1"/>
          </p:cNvPicPr>
          <p:nvPr/>
        </p:nvPicPr>
        <p:blipFill>
          <a:blip r:embed="rId3">
            <a:extLst/>
          </a:blip>
          <a:stretch>
            <a:fillRect/>
          </a:stretch>
        </p:blipFill>
        <p:spPr>
          <a:xfrm>
            <a:off x="-203200" y="-1435100"/>
            <a:ext cx="19507200" cy="26009600"/>
          </a:xfrm>
          <a:prstGeom prst="rect">
            <a:avLst/>
          </a:prstGeom>
          <a:ln w="12700">
            <a:miter lim="400000"/>
          </a:ln>
        </p:spPr>
      </p:pic>
      <p:sp>
        <p:nvSpPr>
          <p:cNvPr id="263" name="Great Title"/>
          <p:cNvSpPr/>
          <p:nvPr/>
        </p:nvSpPr>
        <p:spPr>
          <a:xfrm>
            <a:off x="8343900" y="1600200"/>
            <a:ext cx="2413000" cy="16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Great Title</a:t>
            </a:r>
          </a:p>
        </p:txBody>
      </p:sp>
      <p:sp>
        <p:nvSpPr>
          <p:cNvPr id="264" name="On the verge of being too high"/>
          <p:cNvSpPr/>
          <p:nvPr/>
        </p:nvSpPr>
        <p:spPr>
          <a:xfrm>
            <a:off x="4635500" y="3289300"/>
            <a:ext cx="7416800" cy="16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On the verge of being too high</a:t>
            </a:r>
          </a:p>
        </p:txBody>
      </p:sp>
      <p:sp>
        <p:nvSpPr>
          <p:cNvPr id="265" name=";-)"/>
          <p:cNvSpPr/>
          <p:nvPr/>
        </p:nvSpPr>
        <p:spPr>
          <a:xfrm>
            <a:off x="10604500" y="7696200"/>
            <a:ext cx="2260600" cy="161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1000" fill="hold"/>
                                        <p:tgtEl>
                                          <p:spTgt spid="263"/>
                                        </p:tgtEl>
                                        <p:attrNameLst>
                                          <p:attrName>ppt_w</p:attrName>
                                        </p:attrNameLst>
                                      </p:cBhvr>
                                      <p:tavLst>
                                        <p:tav tm="0">
                                          <p:val>
                                            <p:fltVal val="0"/>
                                          </p:val>
                                        </p:tav>
                                        <p:tav tm="100000">
                                          <p:val>
                                            <p:strVal val="#ppt_w"/>
                                          </p:val>
                                        </p:tav>
                                      </p:tavLst>
                                    </p:anim>
                                    <p:anim calcmode="lin" valueType="num">
                                      <p:cBhvr>
                                        <p:cTn id="8" dur="1000" fill="hold"/>
                                        <p:tgtEl>
                                          <p:spTgt spid="2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64"/>
                                        </p:tgtEl>
                                        <p:attrNameLst>
                                          <p:attrName>style.visibility</p:attrName>
                                        </p:attrNameLst>
                                      </p:cBhvr>
                                      <p:to>
                                        <p:strVal val="visible"/>
                                      </p:to>
                                    </p:set>
                                    <p:anim calcmode="lin" valueType="num">
                                      <p:cBhvr>
                                        <p:cTn id="13" dur="1000" fill="hold"/>
                                        <p:tgtEl>
                                          <p:spTgt spid="264"/>
                                        </p:tgtEl>
                                        <p:attrNameLst>
                                          <p:attrName>ppt_w</p:attrName>
                                        </p:attrNameLst>
                                      </p:cBhvr>
                                      <p:tavLst>
                                        <p:tav tm="0">
                                          <p:val>
                                            <p:fltVal val="0"/>
                                          </p:val>
                                        </p:tav>
                                        <p:tav tm="100000">
                                          <p:val>
                                            <p:strVal val="#ppt_w"/>
                                          </p:val>
                                        </p:tav>
                                      </p:tavLst>
                                    </p:anim>
                                    <p:anim calcmode="lin" valueType="num">
                                      <p:cBhvr>
                                        <p:cTn id="14" dur="1000" fill="hold"/>
                                        <p:tgtEl>
                                          <p:spTgt spid="26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65"/>
                                        </p:tgtEl>
                                        <p:attrNameLst>
                                          <p:attrName>style.visibility</p:attrName>
                                        </p:attrNameLst>
                                      </p:cBhvr>
                                      <p:to>
                                        <p:strVal val="visible"/>
                                      </p:to>
                                    </p:set>
                                    <p:anim calcmode="lin" valueType="num">
                                      <p:cBhvr>
                                        <p:cTn id="19" dur="1000" fill="hold"/>
                                        <p:tgtEl>
                                          <p:spTgt spid="265"/>
                                        </p:tgtEl>
                                        <p:attrNameLst>
                                          <p:attrName>ppt_w</p:attrName>
                                        </p:attrNameLst>
                                      </p:cBhvr>
                                      <p:tavLst>
                                        <p:tav tm="0">
                                          <p:val>
                                            <p:fltVal val="0"/>
                                          </p:val>
                                        </p:tav>
                                        <p:tav tm="100000">
                                          <p:val>
                                            <p:strVal val="#ppt_w"/>
                                          </p:val>
                                        </p:tav>
                                      </p:tavLst>
                                    </p:anim>
                                    <p:anim calcmode="lin" valueType="num">
                                      <p:cBhvr>
                                        <p:cTn id="20" dur="1000" fill="hold"/>
                                        <p:tgtEl>
                                          <p:spTgt spid="2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P build="whole" bldLvl="1" animBg="1" rev="0" advAuto="0" spid="264" grpId="2"/>
      <p:bldP build="whole" bldLvl="1" animBg="1" rev="0" advAuto="0" spid="265"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Title"/>
          <p:cNvSpPr txBox="1"/>
          <p:nvPr>
            <p:ph type="title"/>
          </p:nvPr>
        </p:nvSpPr>
        <p:spPr>
          <a:prstGeom prst="rect">
            <a:avLst/>
          </a:prstGeom>
        </p:spPr>
        <p:txBody>
          <a:bodyPr/>
          <a:lstStyle/>
          <a:p>
            <a:pPr/>
          </a:p>
        </p:txBody>
      </p:sp>
      <p:sp>
        <p:nvSpPr>
          <p:cNvPr id="268" name="Body"/>
          <p:cNvSpPr txBox="1"/>
          <p:nvPr>
            <p:ph type="body" idx="1"/>
          </p:nvPr>
        </p:nvSpPr>
        <p:spPr>
          <a:prstGeom prst="rect">
            <a:avLst/>
          </a:prstGeom>
        </p:spPr>
        <p:txBody>
          <a:bodyPr/>
          <a:lstStyle/>
          <a:p>
            <a:pPr>
              <a:buBlip>
                <a:blip r:embed="rId2"/>
              </a:buBlip>
            </a:pPr>
          </a:p>
        </p:txBody>
      </p:sp>
      <p:pic>
        <p:nvPicPr>
          <p:cNvPr id="269" name="IMG_3351.JPG" descr="IMG_3351.JPG"/>
          <p:cNvPicPr>
            <a:picLocks noChangeAspect="1"/>
          </p:cNvPicPr>
          <p:nvPr/>
        </p:nvPicPr>
        <p:blipFill>
          <a:blip r:embed="rId3">
            <a:extLst/>
          </a:blip>
          <a:stretch>
            <a:fillRect/>
          </a:stretch>
        </p:blipFill>
        <p:spPr>
          <a:xfrm>
            <a:off x="-203200" y="0"/>
            <a:ext cx="13004800" cy="9753600"/>
          </a:xfrm>
          <a:prstGeom prst="rect">
            <a:avLst/>
          </a:prstGeom>
          <a:ln w="12700">
            <a:miter lim="400000"/>
          </a:ln>
        </p:spPr>
      </p:pic>
      <p:sp>
        <p:nvSpPr>
          <p:cNvPr id="270" name="Any doubt what this is about?"/>
          <p:cNvSpPr/>
          <p:nvPr/>
        </p:nvSpPr>
        <p:spPr>
          <a:xfrm>
            <a:off x="6121400" y="3695700"/>
            <a:ext cx="5524500" cy="208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Any doubt what this is about?</a:t>
            </a:r>
          </a:p>
        </p:txBody>
      </p:sp>
      <p:sp>
        <p:nvSpPr>
          <p:cNvPr id="271" name="Abstract"/>
          <p:cNvSpPr/>
          <p:nvPr/>
        </p:nvSpPr>
        <p:spPr>
          <a:xfrm>
            <a:off x="2400300" y="8216900"/>
            <a:ext cx="2514600" cy="1752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Abstract</a:t>
            </a:r>
          </a:p>
        </p:txBody>
      </p:sp>
      <p:sp>
        <p:nvSpPr>
          <p:cNvPr id="272" name="Photos"/>
          <p:cNvSpPr/>
          <p:nvPr/>
        </p:nvSpPr>
        <p:spPr>
          <a:xfrm>
            <a:off x="5245100" y="6578600"/>
            <a:ext cx="2514600" cy="1752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63" y="21600"/>
                </a:moveTo>
                <a:cubicBezTo>
                  <a:pt x="5268" y="21600"/>
                  <a:pt x="527" y="16772"/>
                  <a:pt x="527" y="10673"/>
                </a:cubicBezTo>
                <a:cubicBezTo>
                  <a:pt x="527" y="8640"/>
                  <a:pt x="1054" y="6607"/>
                  <a:pt x="2107" y="5082"/>
                </a:cubicBezTo>
                <a:lnTo>
                  <a:pt x="0" y="0"/>
                </a:lnTo>
                <a:lnTo>
                  <a:pt x="4917" y="2033"/>
                </a:lnTo>
                <a:cubicBezTo>
                  <a:pt x="6673" y="762"/>
                  <a:pt x="8780" y="0"/>
                  <a:pt x="11063" y="0"/>
                </a:cubicBezTo>
                <a:cubicBezTo>
                  <a:pt x="16859" y="0"/>
                  <a:pt x="21600" y="4828"/>
                  <a:pt x="21600" y="10673"/>
                </a:cubicBezTo>
                <a:cubicBezTo>
                  <a:pt x="21600" y="16772"/>
                  <a:pt x="16859" y="21600"/>
                  <a:pt x="11063" y="21600"/>
                </a:cubicBezTo>
                <a:close/>
              </a:path>
            </a:pathLst>
          </a:custGeom>
          <a:solidFill>
            <a:srgbClr val="FF2600"/>
          </a:solidFill>
          <a:ln w="12700">
            <a:solidFill>
              <a:srgbClr val="000000"/>
            </a:solidFill>
            <a:miter lim="400000"/>
          </a:ln>
          <a:effectLst>
            <a:outerShdw sx="100000" sy="100000" kx="0" ky="0" algn="b" rotWithShape="0" blurRad="101600" dist="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600"/>
            </a:lvl1pPr>
          </a:lstStyle>
          <a:p>
            <a:pPr/>
            <a:r>
              <a:t>Photos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70"/>
                                        </p:tgtEl>
                                        <p:attrNameLst>
                                          <p:attrName>style.visibility</p:attrName>
                                        </p:attrNameLst>
                                      </p:cBhvr>
                                      <p:to>
                                        <p:strVal val="visible"/>
                                      </p:to>
                                    </p:set>
                                    <p:anim calcmode="lin" valueType="num">
                                      <p:cBhvr>
                                        <p:cTn id="7" dur="1000" fill="hold"/>
                                        <p:tgtEl>
                                          <p:spTgt spid="270"/>
                                        </p:tgtEl>
                                        <p:attrNameLst>
                                          <p:attrName>ppt_w</p:attrName>
                                        </p:attrNameLst>
                                      </p:cBhvr>
                                      <p:tavLst>
                                        <p:tav tm="0">
                                          <p:val>
                                            <p:fltVal val="0"/>
                                          </p:val>
                                        </p:tav>
                                        <p:tav tm="100000">
                                          <p:val>
                                            <p:strVal val="#ppt_w"/>
                                          </p:val>
                                        </p:tav>
                                      </p:tavLst>
                                    </p:anim>
                                    <p:anim calcmode="lin" valueType="num">
                                      <p:cBhvr>
                                        <p:cTn id="8" dur="1000" fill="hold"/>
                                        <p:tgtEl>
                                          <p:spTgt spid="27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271"/>
                                        </p:tgtEl>
                                        <p:attrNameLst>
                                          <p:attrName>style.visibility</p:attrName>
                                        </p:attrNameLst>
                                      </p:cBhvr>
                                      <p:to>
                                        <p:strVal val="visible"/>
                                      </p:to>
                                    </p:set>
                                    <p:anim calcmode="lin" valueType="num">
                                      <p:cBhvr>
                                        <p:cTn id="13" dur="1000" fill="hold"/>
                                        <p:tgtEl>
                                          <p:spTgt spid="271"/>
                                        </p:tgtEl>
                                        <p:attrNameLst>
                                          <p:attrName>ppt_w</p:attrName>
                                        </p:attrNameLst>
                                      </p:cBhvr>
                                      <p:tavLst>
                                        <p:tav tm="0">
                                          <p:val>
                                            <p:fltVal val="0"/>
                                          </p:val>
                                        </p:tav>
                                        <p:tav tm="100000">
                                          <p:val>
                                            <p:strVal val="#ppt_w"/>
                                          </p:val>
                                        </p:tav>
                                      </p:tavLst>
                                    </p:anim>
                                    <p:anim calcmode="lin" valueType="num">
                                      <p:cBhvr>
                                        <p:cTn id="14" dur="1000" fill="hold"/>
                                        <p:tgtEl>
                                          <p:spTgt spid="27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272"/>
                                        </p:tgtEl>
                                        <p:attrNameLst>
                                          <p:attrName>style.visibility</p:attrName>
                                        </p:attrNameLst>
                                      </p:cBhvr>
                                      <p:to>
                                        <p:strVal val="visible"/>
                                      </p:to>
                                    </p:set>
                                    <p:anim calcmode="lin" valueType="num">
                                      <p:cBhvr>
                                        <p:cTn id="19" dur="1000" fill="hold"/>
                                        <p:tgtEl>
                                          <p:spTgt spid="272"/>
                                        </p:tgtEl>
                                        <p:attrNameLst>
                                          <p:attrName>ppt_w</p:attrName>
                                        </p:attrNameLst>
                                      </p:cBhvr>
                                      <p:tavLst>
                                        <p:tav tm="0">
                                          <p:val>
                                            <p:fltVal val="0"/>
                                          </p:val>
                                        </p:tav>
                                        <p:tav tm="100000">
                                          <p:val>
                                            <p:strVal val="#ppt_w"/>
                                          </p:val>
                                        </p:tav>
                                      </p:tavLst>
                                    </p:anim>
                                    <p:anim calcmode="lin" valueType="num">
                                      <p:cBhvr>
                                        <p:cTn id="20" dur="1000" fill="hold"/>
                                        <p:tgtEl>
                                          <p:spTgt spid="2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P build="whole" bldLvl="1" animBg="1" rev="0" advAuto="0" spid="271" grpId="2"/>
      <p:bldP build="whole" bldLvl="1" animBg="1" rev="0" advAuto="0" spid="272" grpId="3"/>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Interviews/Judging Criteria"/>
          <p:cNvSpPr txBox="1"/>
          <p:nvPr>
            <p:ph type="title"/>
          </p:nvPr>
        </p:nvSpPr>
        <p:spPr>
          <a:prstGeom prst="rect">
            <a:avLst/>
          </a:prstGeom>
        </p:spPr>
        <p:txBody>
          <a:bodyPr/>
          <a:lstStyle/>
          <a:p>
            <a:pPr/>
            <a:r>
              <a:t>Interviews/Judging Criteria</a:t>
            </a:r>
          </a:p>
        </p:txBody>
      </p:sp>
      <p:sp>
        <p:nvSpPr>
          <p:cNvPr id="275" name="Judging is split into  two sections:…"/>
          <p:cNvSpPr txBox="1"/>
          <p:nvPr>
            <p:ph type="body" idx="1"/>
          </p:nvPr>
        </p:nvSpPr>
        <p:spPr>
          <a:xfrm>
            <a:off x="495300" y="3289300"/>
            <a:ext cx="11430000" cy="6210300"/>
          </a:xfrm>
          <a:prstGeom prst="rect">
            <a:avLst/>
          </a:prstGeom>
        </p:spPr>
        <p:txBody>
          <a:bodyPr/>
          <a:lstStyle/>
          <a:p>
            <a:pPr>
              <a:buBlip>
                <a:blip r:embed="rId2"/>
              </a:buBlip>
            </a:pPr>
            <a:r>
              <a:t>Judging is split into </a:t>
            </a:r>
            <a:br/>
            <a:r>
              <a:t>two sections:</a:t>
            </a:r>
          </a:p>
          <a:p>
            <a:pPr>
              <a:buBlip>
                <a:blip r:embed="rId2"/>
              </a:buBlip>
            </a:pPr>
            <a:r>
              <a:t>Poster evaluation</a:t>
            </a:r>
          </a:p>
          <a:p>
            <a:pPr>
              <a:buBlip>
                <a:blip r:embed="rId2"/>
              </a:buBlip>
            </a:pPr>
            <a:r>
              <a:t>Interview</a:t>
            </a:r>
          </a:p>
          <a:p>
            <a:pPr>
              <a:buBlip>
                <a:blip r:embed="rId2"/>
              </a:buBlip>
            </a:pPr>
            <a:r>
              <a:rPr u="sng"/>
              <a:t>Judging criteria:</a:t>
            </a:r>
            <a:endParaRPr u="sng"/>
          </a:p>
          <a:p>
            <a:pPr>
              <a:buBlip>
                <a:blip r:embed="rId2"/>
              </a:buBlip>
            </a:pPr>
            <a:r>
              <a:rPr u="sng">
                <a:hlinkClick r:id="rId3" invalidUrl="" action="" tgtFrame="" tooltip="" history="1" highlightClick="0" endSnd="0"/>
              </a:rPr>
              <a:t>http://www.cceconptnr.org/ScienceFair/Judges.htm</a:t>
            </a:r>
          </a:p>
        </p:txBody>
      </p:sp>
      <p:pic>
        <p:nvPicPr>
          <p:cNvPr id="276" name="healdssciencefair4-5-08 101.jpg" descr="healdssciencefair4-5-08 101.jpg"/>
          <p:cNvPicPr>
            <a:picLocks noChangeAspect="1"/>
          </p:cNvPicPr>
          <p:nvPr/>
        </p:nvPicPr>
        <p:blipFill>
          <a:blip r:embed="rId4">
            <a:extLst/>
          </a:blip>
          <a:stretch>
            <a:fillRect/>
          </a:stretch>
        </p:blipFill>
        <p:spPr>
          <a:xfrm>
            <a:off x="5256390" y="3543300"/>
            <a:ext cx="7405511" cy="41656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p:cNvSpPr txBox="1"/>
          <p:nvPr>
            <p:ph type="title"/>
          </p:nvPr>
        </p:nvSpPr>
        <p:spPr>
          <a:prstGeom prst="rect">
            <a:avLst/>
          </a:prstGeom>
        </p:spPr>
        <p:txBody>
          <a:bodyPr/>
          <a:lstStyle/>
          <a:p>
            <a:pPr/>
          </a:p>
        </p:txBody>
      </p:sp>
      <p:sp>
        <p:nvSpPr>
          <p:cNvPr id="126" name="Body"/>
          <p:cNvSpPr txBox="1"/>
          <p:nvPr>
            <p:ph type="body" idx="1"/>
          </p:nvPr>
        </p:nvSpPr>
        <p:spPr>
          <a:prstGeom prst="rect">
            <a:avLst/>
          </a:prstGeom>
        </p:spPr>
        <p:txBody>
          <a:bodyPr/>
          <a:lstStyle/>
          <a:p>
            <a:pPr>
              <a:buBlip>
                <a:blip r:embed="rId2"/>
              </a:buBlip>
            </a:pPr>
          </a:p>
        </p:txBody>
      </p:sp>
      <p:pic>
        <p:nvPicPr>
          <p:cNvPr id="127" name="CachedWeb.tiff" descr="CachedWeb.tiff">
            <a:hlinkClick r:id="rId3" invalidUrl="" action="" tgtFrame="" tooltip="" history="1" highlightClick="0" endSnd="0"/>
          </p:cNvPr>
          <p:cNvPicPr>
            <a:picLocks noChangeAspect="0"/>
          </p:cNvPicPr>
          <p:nvPr/>
        </p:nvPicPr>
        <p:blipFill>
          <a:blip r:embed="rId4">
            <a:extLst/>
          </a:blip>
          <a:stretch>
            <a:fillRect/>
          </a:stretch>
        </p:blipFill>
        <p:spPr>
          <a:xfrm>
            <a:off x="650240" y="487679"/>
            <a:ext cx="11704320" cy="877824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Your goal"/>
          <p:cNvSpPr txBox="1"/>
          <p:nvPr>
            <p:ph type="title"/>
          </p:nvPr>
        </p:nvSpPr>
        <p:spPr>
          <a:prstGeom prst="rect">
            <a:avLst/>
          </a:prstGeom>
        </p:spPr>
        <p:txBody>
          <a:bodyPr/>
          <a:lstStyle/>
          <a:p>
            <a:pPr/>
            <a:r>
              <a:t>Your goal</a:t>
            </a:r>
          </a:p>
        </p:txBody>
      </p:sp>
      <p:sp>
        <p:nvSpPr>
          <p:cNvPr id="279" name="Do good science…"/>
          <p:cNvSpPr txBox="1"/>
          <p:nvPr>
            <p:ph type="body" idx="1"/>
          </p:nvPr>
        </p:nvSpPr>
        <p:spPr>
          <a:xfrm>
            <a:off x="787400" y="3378200"/>
            <a:ext cx="11430000" cy="5715000"/>
          </a:xfrm>
          <a:prstGeom prst="rect">
            <a:avLst/>
          </a:prstGeom>
        </p:spPr>
        <p:txBody>
          <a:bodyPr/>
          <a:lstStyle/>
          <a:p>
            <a:pPr>
              <a:buBlip>
                <a:blip r:embed="rId2"/>
              </a:buBlip>
            </a:pPr>
            <a:r>
              <a:t>Do good science</a:t>
            </a:r>
          </a:p>
          <a:p>
            <a:pPr>
              <a:buBlip>
                <a:blip r:embed="rId2"/>
              </a:buBlip>
            </a:pPr>
            <a:r>
              <a:t>Communicate </a:t>
            </a:r>
            <a:r>
              <a:rPr i="1">
                <a:latin typeface="Helvetica Neue"/>
                <a:ea typeface="Helvetica Neue"/>
                <a:cs typeface="Helvetica Neue"/>
                <a:sym typeface="Helvetica Neue"/>
              </a:rPr>
              <a:t>clearly</a:t>
            </a:r>
            <a:r>
              <a:t> what you have done clearly</a:t>
            </a:r>
          </a:p>
          <a:p>
            <a:pPr lvl="1">
              <a:buBlip>
                <a:blip r:embed="rId2"/>
              </a:buBlip>
            </a:pPr>
            <a:r>
              <a:t>The poster must speak for itself</a:t>
            </a:r>
          </a:p>
          <a:p>
            <a:pPr lvl="1">
              <a:buBlip>
                <a:blip r:embed="rId2"/>
              </a:buBlip>
            </a:pPr>
            <a:r>
              <a:t>You must speak with authority and confidence</a:t>
            </a:r>
          </a:p>
          <a:p>
            <a:pPr lvl="1">
              <a:buBlip>
                <a:blip r:embed="rId2"/>
              </a:buBlip>
            </a:pPr>
            <a:r>
              <a:t>Enjoy the work</a:t>
            </a:r>
          </a:p>
          <a:p>
            <a:pPr>
              <a:buBlip>
                <a:blip r:embed="rId2"/>
              </a:buBlip>
            </a:pPr>
            <a:r>
              <a:t>Be an </a:t>
            </a:r>
            <a:r>
              <a:rPr i="1">
                <a:latin typeface="Helvetica Neue"/>
                <a:ea typeface="Helvetica Neue"/>
                <a:cs typeface="Helvetica Neue"/>
                <a:sym typeface="Helvetica Neue"/>
              </a:rPr>
              <a:t>expert</a:t>
            </a:r>
            <a:r>
              <a:t> in your field</a:t>
            </a:r>
          </a:p>
        </p:txBody>
      </p:sp>
      <p:pic>
        <p:nvPicPr>
          <p:cNvPr id="280" name="healdssciencefair4-5-08 073.jpg" descr="healdssciencefair4-5-08 073.jpg"/>
          <p:cNvPicPr>
            <a:picLocks noChangeAspect="1"/>
          </p:cNvPicPr>
          <p:nvPr/>
        </p:nvPicPr>
        <p:blipFill>
          <a:blip r:embed="rId3">
            <a:extLst/>
          </a:blip>
          <a:stretch>
            <a:fillRect/>
          </a:stretch>
        </p:blipFill>
        <p:spPr>
          <a:xfrm>
            <a:off x="6781799" y="241300"/>
            <a:ext cx="5689601" cy="42672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Interview Tips"/>
          <p:cNvSpPr txBox="1"/>
          <p:nvPr>
            <p:ph type="title"/>
          </p:nvPr>
        </p:nvSpPr>
        <p:spPr>
          <a:xfrm>
            <a:off x="787400" y="254000"/>
            <a:ext cx="11430000" cy="1816100"/>
          </a:xfrm>
          <a:prstGeom prst="rect">
            <a:avLst/>
          </a:prstGeom>
        </p:spPr>
        <p:txBody>
          <a:bodyPr/>
          <a:lstStyle/>
          <a:p>
            <a:pPr/>
            <a:r>
              <a:t>Interview Tips</a:t>
            </a:r>
          </a:p>
        </p:txBody>
      </p:sp>
      <p:sp>
        <p:nvSpPr>
          <p:cNvPr id="283" name="Practice in front of your Mom or Dad…"/>
          <p:cNvSpPr txBox="1"/>
          <p:nvPr>
            <p:ph type="body" idx="1"/>
          </p:nvPr>
        </p:nvSpPr>
        <p:spPr>
          <a:xfrm>
            <a:off x="787400" y="1866900"/>
            <a:ext cx="11430000" cy="7912100"/>
          </a:xfrm>
          <a:prstGeom prst="rect">
            <a:avLst/>
          </a:prstGeom>
        </p:spPr>
        <p:txBody>
          <a:bodyPr/>
          <a:lstStyle/>
          <a:p>
            <a:pPr marR="4883911">
              <a:lnSpc>
                <a:spcPct val="90000"/>
              </a:lnSpc>
              <a:buBlip>
                <a:blip r:embed="rId2"/>
              </a:buBlip>
            </a:pPr>
            <a:r>
              <a:t>Practice in front of your Mom or Dad</a:t>
            </a:r>
          </a:p>
          <a:p>
            <a:pPr lvl="1" marR="4883911">
              <a:lnSpc>
                <a:spcPct val="90000"/>
              </a:lnSpc>
              <a:buBlip>
                <a:blip r:embed="rId2"/>
              </a:buBlip>
            </a:pPr>
            <a:r>
              <a:t>an intelligent, but uninformed audience</a:t>
            </a:r>
          </a:p>
          <a:p>
            <a:pPr>
              <a:lnSpc>
                <a:spcPct val="90000"/>
              </a:lnSpc>
              <a:buBlip>
                <a:blip r:embed="rId2"/>
              </a:buBlip>
            </a:pPr>
            <a:r>
              <a:t>Present to </a:t>
            </a:r>
            <a:r>
              <a:rPr i="1">
                <a:latin typeface="Helvetica Neue"/>
                <a:ea typeface="Helvetica Neue"/>
                <a:cs typeface="Helvetica Neue"/>
                <a:sym typeface="Helvetica Neue"/>
              </a:rPr>
              <a:t>skeptics</a:t>
            </a:r>
            <a:endParaRPr i="1">
              <a:latin typeface="Helvetica Neue"/>
              <a:ea typeface="Helvetica Neue"/>
              <a:cs typeface="Helvetica Neue"/>
              <a:sym typeface="Helvetica Neue"/>
            </a:endParaRPr>
          </a:p>
          <a:p>
            <a:pPr lvl="1">
              <a:lnSpc>
                <a:spcPct val="90000"/>
              </a:lnSpc>
              <a:buBlip>
                <a:blip r:embed="rId2"/>
              </a:buBlip>
            </a:pPr>
            <a:r>
              <a:t>an </a:t>
            </a:r>
            <a:r>
              <a:rPr i="1">
                <a:latin typeface="Helvetica Neue"/>
                <a:ea typeface="Helvetica Neue"/>
                <a:cs typeface="Helvetica Neue"/>
                <a:sym typeface="Helvetica Neue"/>
              </a:rPr>
              <a:t>informed</a:t>
            </a:r>
            <a:r>
              <a:t> audience</a:t>
            </a:r>
          </a:p>
          <a:p>
            <a:pPr>
              <a:lnSpc>
                <a:spcPct val="90000"/>
              </a:lnSpc>
              <a:buBlip>
                <a:blip r:embed="rId2"/>
              </a:buBlip>
            </a:pPr>
            <a:r>
              <a:t>Practice </a:t>
            </a:r>
            <a:r>
              <a:rPr i="1">
                <a:latin typeface="Helvetica Neue"/>
                <a:ea typeface="Helvetica Neue"/>
                <a:cs typeface="Helvetica Neue"/>
                <a:sym typeface="Helvetica Neue"/>
              </a:rPr>
              <a:t>out loud</a:t>
            </a:r>
            <a:endParaRPr i="1">
              <a:latin typeface="Helvetica Neue"/>
              <a:ea typeface="Helvetica Neue"/>
              <a:cs typeface="Helvetica Neue"/>
              <a:sym typeface="Helvetica Neue"/>
            </a:endParaRPr>
          </a:p>
          <a:p>
            <a:pPr>
              <a:lnSpc>
                <a:spcPct val="90000"/>
              </a:lnSpc>
              <a:buBlip>
                <a:blip r:embed="rId2"/>
              </a:buBlip>
            </a:pPr>
            <a:r>
              <a:t>There’s no substitute for knowing what you’re talking about.</a:t>
            </a:r>
          </a:p>
          <a:p>
            <a:pPr>
              <a:lnSpc>
                <a:spcPct val="90000"/>
              </a:lnSpc>
              <a:buBlip>
                <a:blip r:embed="rId2"/>
              </a:buBlip>
            </a:pPr>
            <a:r>
              <a:t>You will probably need to talk </a:t>
            </a:r>
            <a:r>
              <a:rPr i="1">
                <a:latin typeface="Helvetica Neue"/>
                <a:ea typeface="Helvetica Neue"/>
                <a:cs typeface="Helvetica Neue"/>
                <a:sym typeface="Helvetica Neue"/>
              </a:rPr>
              <a:t>louder</a:t>
            </a:r>
            <a:r>
              <a:t>, and </a:t>
            </a:r>
            <a:r>
              <a:rPr i="1">
                <a:latin typeface="Helvetica Neue"/>
                <a:ea typeface="Helvetica Neue"/>
                <a:cs typeface="Helvetica Neue"/>
                <a:sym typeface="Helvetica Neue"/>
              </a:rPr>
              <a:t>slower</a:t>
            </a:r>
            <a:r>
              <a:t>, than you think is necessary. </a:t>
            </a:r>
          </a:p>
        </p:txBody>
      </p:sp>
      <p:pic>
        <p:nvPicPr>
          <p:cNvPr id="284" name="healdssciencefair4-5-08 094.jpg" descr="healdssciencefair4-5-08 094.jpg"/>
          <p:cNvPicPr>
            <a:picLocks noChangeAspect="1"/>
          </p:cNvPicPr>
          <p:nvPr/>
        </p:nvPicPr>
        <p:blipFill>
          <a:blip r:embed="rId3">
            <a:extLst/>
          </a:blip>
          <a:stretch>
            <a:fillRect/>
          </a:stretch>
        </p:blipFill>
        <p:spPr>
          <a:xfrm>
            <a:off x="6523566" y="2832100"/>
            <a:ext cx="5452535" cy="40894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RC/IRB"/>
          <p:cNvSpPr txBox="1"/>
          <p:nvPr>
            <p:ph type="title"/>
          </p:nvPr>
        </p:nvSpPr>
        <p:spPr>
          <a:prstGeom prst="rect">
            <a:avLst/>
          </a:prstGeom>
        </p:spPr>
        <p:txBody>
          <a:bodyPr/>
          <a:lstStyle/>
          <a:p>
            <a:pPr/>
            <a:r>
              <a:t>SRC/IRB</a:t>
            </a:r>
          </a:p>
        </p:txBody>
      </p:sp>
      <p:sp>
        <p:nvSpPr>
          <p:cNvPr id="130" name="Body"/>
          <p:cNvSpPr txBox="1"/>
          <p:nvPr>
            <p:ph type="body" idx="1"/>
          </p:nvPr>
        </p:nvSpPr>
        <p:spPr>
          <a:prstGeom prst="rect">
            <a:avLst/>
          </a:prstGeom>
        </p:spPr>
        <p:txBody>
          <a:bodyPr/>
          <a:lstStyle/>
          <a:p>
            <a:pPr>
              <a:buBlip>
                <a:blip r:embed="rId2"/>
              </a:buBlip>
            </a:pPr>
          </a:p>
        </p:txBody>
      </p:sp>
      <p:pic>
        <p:nvPicPr>
          <p:cNvPr id="131" name="CachedWeb.tiff" descr="CachedWeb.tiff">
            <a:hlinkClick r:id="rId3" invalidUrl="" action="" tgtFrame="" tooltip="" history="1" highlightClick="0" endSnd="0"/>
          </p:cNvPr>
          <p:cNvPicPr>
            <a:picLocks noChangeAspect="0"/>
          </p:cNvPicPr>
          <p:nvPr/>
        </p:nvPicPr>
        <p:blipFill>
          <a:blip r:embed="rId4">
            <a:extLst/>
          </a:blip>
          <a:stretch>
            <a:fillRect/>
          </a:stretch>
        </p:blipFill>
        <p:spPr>
          <a:xfrm>
            <a:off x="650240" y="487679"/>
            <a:ext cx="11704320" cy="877824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Poster Contents"/>
          <p:cNvSpPr txBox="1"/>
          <p:nvPr>
            <p:ph type="title"/>
          </p:nvPr>
        </p:nvSpPr>
        <p:spPr>
          <a:prstGeom prst="rect">
            <a:avLst/>
          </a:prstGeom>
        </p:spPr>
        <p:txBody>
          <a:bodyPr/>
          <a:lstStyle/>
          <a:p>
            <a:pPr/>
            <a:r>
              <a:t>Poster Contents</a:t>
            </a:r>
          </a:p>
        </p:txBody>
      </p:sp>
      <p:sp>
        <p:nvSpPr>
          <p:cNvPr id="134" name="Title…"/>
          <p:cNvSpPr txBox="1"/>
          <p:nvPr>
            <p:ph type="body" sz="half" idx="1"/>
          </p:nvPr>
        </p:nvSpPr>
        <p:spPr>
          <a:xfrm>
            <a:off x="723900" y="2997200"/>
            <a:ext cx="6654800" cy="5715000"/>
          </a:xfrm>
          <a:prstGeom prst="rect">
            <a:avLst/>
          </a:prstGeom>
        </p:spPr>
        <p:txBody>
          <a:bodyPr/>
          <a:lstStyle/>
          <a:p>
            <a:pPr>
              <a:buBlip>
                <a:blip r:embed="rId2"/>
              </a:buBlip>
            </a:pPr>
            <a:r>
              <a:t>Title</a:t>
            </a:r>
          </a:p>
          <a:p>
            <a:pPr>
              <a:buBlip>
                <a:blip r:embed="rId2"/>
              </a:buBlip>
            </a:pPr>
            <a:r>
              <a:t>Purpose/Hypothesis</a:t>
            </a:r>
          </a:p>
          <a:p>
            <a:pPr>
              <a:buBlip>
                <a:blip r:embed="rId2"/>
              </a:buBlip>
            </a:pPr>
            <a:r>
              <a:t>Intro/Background</a:t>
            </a:r>
          </a:p>
          <a:p>
            <a:pPr>
              <a:buBlip>
                <a:blip r:embed="rId2"/>
              </a:buBlip>
            </a:pPr>
            <a:r>
              <a:t>Materials</a:t>
            </a:r>
          </a:p>
          <a:p>
            <a:pPr>
              <a:buBlip>
                <a:blip r:embed="rId2"/>
              </a:buBlip>
            </a:pPr>
            <a:r>
              <a:t>Procedures</a:t>
            </a:r>
          </a:p>
          <a:p>
            <a:pPr>
              <a:buBlip>
                <a:blip r:embed="rId2"/>
              </a:buBlip>
            </a:pPr>
            <a:r>
              <a:t>Photos/Models</a:t>
            </a:r>
          </a:p>
        </p:txBody>
      </p:sp>
      <p:sp>
        <p:nvSpPr>
          <p:cNvPr id="135" name="Results…"/>
          <p:cNvSpPr/>
          <p:nvPr/>
        </p:nvSpPr>
        <p:spPr>
          <a:xfrm>
            <a:off x="6629400" y="2997200"/>
            <a:ext cx="4051300"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4064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Results</a:t>
            </a:r>
          </a:p>
          <a:p>
            <a:pPr marL="4064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Conclusion</a:t>
            </a:r>
          </a:p>
          <a:p>
            <a:pPr marL="4064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References</a:t>
            </a:r>
          </a:p>
          <a:p>
            <a:pPr marL="4064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Don’t include</a:t>
            </a:r>
          </a:p>
          <a:p>
            <a:pPr lvl="1" marL="8128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Abstract</a:t>
            </a:r>
          </a:p>
          <a:p>
            <a:pPr lvl="1" marL="812800" indent="-406400" algn="l">
              <a:spcBef>
                <a:spcPts val="2400"/>
              </a:spcBef>
              <a:buSzPct val="30000"/>
              <a:buBlip>
                <a:blip r:embed="rId2"/>
              </a:buBlip>
              <a:defRPr sz="3600">
                <a:effectLst>
                  <a:outerShdw sx="100000" sy="100000" kx="0" ky="0" algn="b" rotWithShape="0" blurRad="50800" dist="38100" dir="5400000">
                    <a:srgbClr val="000000"/>
                  </a:outerShdw>
                </a:effectLst>
              </a:defRPr>
            </a:pPr>
            <a:r>
              <a:t>Identification</a:t>
            </a:r>
          </a:p>
        </p:txBody>
      </p:sp>
      <p:pic>
        <p:nvPicPr>
          <p:cNvPr id="136" name="SCIENCE POSTER PARTS.pdf" descr="SCIENCE POSTER PARTS.pdf"/>
          <p:cNvPicPr>
            <a:picLocks noChangeAspect="1"/>
          </p:cNvPicPr>
          <p:nvPr/>
        </p:nvPicPr>
        <p:blipFill>
          <a:blip r:embed="rId3">
            <a:extLst/>
          </a:blip>
          <a:stretch>
            <a:fillRect/>
          </a:stretch>
        </p:blipFill>
        <p:spPr>
          <a:xfrm>
            <a:off x="8509000" y="137968"/>
            <a:ext cx="4127501" cy="318943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Title"/>
          <p:cNvSpPr txBox="1"/>
          <p:nvPr>
            <p:ph type="title"/>
          </p:nvPr>
        </p:nvSpPr>
        <p:spPr>
          <a:prstGeom prst="rect">
            <a:avLst/>
          </a:prstGeom>
        </p:spPr>
        <p:txBody>
          <a:bodyPr/>
          <a:lstStyle/>
          <a:p>
            <a:pPr/>
          </a:p>
        </p:txBody>
      </p:sp>
      <p:sp>
        <p:nvSpPr>
          <p:cNvPr id="139" name="Body"/>
          <p:cNvSpPr txBox="1"/>
          <p:nvPr>
            <p:ph type="body" idx="1"/>
          </p:nvPr>
        </p:nvSpPr>
        <p:spPr>
          <a:prstGeom prst="rect">
            <a:avLst/>
          </a:prstGeom>
        </p:spPr>
        <p:txBody>
          <a:bodyPr/>
          <a:lstStyle/>
          <a:p>
            <a:pPr>
              <a:buBlip>
                <a:blip r:embed="rId2"/>
              </a:buBlip>
            </a:pPr>
          </a:p>
        </p:txBody>
      </p:sp>
      <p:pic>
        <p:nvPicPr>
          <p:cNvPr id="140" name="SCIENCE POSTER PARTS.pdf" descr="SCIENCE POSTER PARTS.pdf"/>
          <p:cNvPicPr>
            <a:picLocks noChangeAspect="1"/>
          </p:cNvPicPr>
          <p:nvPr/>
        </p:nvPicPr>
        <p:blipFill>
          <a:blip r:embed="rId3">
            <a:extLst/>
          </a:blip>
          <a:stretch>
            <a:fillRect/>
          </a:stretch>
        </p:blipFill>
        <p:spPr>
          <a:xfrm>
            <a:off x="685800" y="379268"/>
            <a:ext cx="11636189" cy="89916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Titles  Titles Titles"/>
          <p:cNvSpPr txBox="1"/>
          <p:nvPr>
            <p:ph type="title"/>
          </p:nvPr>
        </p:nvSpPr>
        <p:spPr>
          <a:prstGeom prst="rect">
            <a:avLst/>
          </a:prstGeom>
        </p:spPr>
        <p:txBody>
          <a:bodyPr/>
          <a:lstStyle/>
          <a:p>
            <a:pPr/>
            <a:r>
              <a:t>Titles  </a:t>
            </a:r>
            <a:r>
              <a:rPr b="1">
                <a:latin typeface="Helvetica Neue"/>
                <a:ea typeface="Helvetica Neue"/>
                <a:cs typeface="Helvetica Neue"/>
                <a:sym typeface="Helvetica Neue"/>
              </a:rPr>
              <a:t>Titles</a:t>
            </a:r>
            <a:r>
              <a:t> </a:t>
            </a:r>
            <a:r>
              <a:rPr b="1">
                <a:solidFill>
                  <a:srgbClr val="FF2600"/>
                </a:solidFill>
                <a:effectLst>
                  <a:outerShdw sx="100000" sy="100000" kx="0" ky="0" algn="b" rotWithShape="0" blurRad="127000" dist="101600" dir="2880000">
                    <a:srgbClr val="0096FF"/>
                  </a:outerShdw>
                </a:effectLst>
                <a:latin typeface="Helvetica Neue"/>
                <a:ea typeface="Helvetica Neue"/>
                <a:cs typeface="Helvetica Neue"/>
                <a:sym typeface="Helvetica Neue"/>
              </a:rPr>
              <a:t>Titles</a:t>
            </a:r>
          </a:p>
        </p:txBody>
      </p:sp>
      <p:sp>
        <p:nvSpPr>
          <p:cNvPr id="143" name="BIG, Clear Sans-Serif Font…"/>
          <p:cNvSpPr txBox="1"/>
          <p:nvPr>
            <p:ph type="body" idx="1"/>
          </p:nvPr>
        </p:nvSpPr>
        <p:spPr>
          <a:prstGeom prst="rect">
            <a:avLst/>
          </a:prstGeom>
        </p:spPr>
        <p:txBody>
          <a:bodyPr/>
          <a:lstStyle/>
          <a:p>
            <a:pPr>
              <a:buBlip>
                <a:blip r:embed="rId2"/>
              </a:buBlip>
            </a:pPr>
            <a:r>
              <a:t>BIG, Clear Sans-Serif Font</a:t>
            </a:r>
          </a:p>
          <a:p>
            <a:pPr lvl="1">
              <a:buBlip>
                <a:blip r:embed="rId2"/>
              </a:buBlip>
              <a:defRPr>
                <a:latin typeface="Times New Roman"/>
                <a:ea typeface="Times New Roman"/>
                <a:cs typeface="Times New Roman"/>
                <a:sym typeface="Times New Roman"/>
              </a:defRPr>
            </a:pPr>
            <a:r>
              <a:t>Serif font example</a:t>
            </a:r>
          </a:p>
          <a:p>
            <a:pPr>
              <a:buBlip>
                <a:blip r:embed="rId2"/>
              </a:buBlip>
            </a:pPr>
            <a:r>
              <a:t>Puns vs. Technical Lingo</a:t>
            </a:r>
          </a:p>
          <a:p>
            <a:pPr>
              <a:buBlip>
                <a:blip r:embed="rId2"/>
              </a:buBlip>
            </a:pPr>
            <a:r>
              <a:t>“Pulsating Globstoppers” vs. “Differential Photometry of Short-Period Variable stars in Globular Clusters”</a:t>
            </a:r>
          </a:p>
          <a:p>
            <a:pPr>
              <a:buBlip>
                <a:blip r:embed="rId2"/>
              </a:buBlip>
            </a:pPr>
            <a:r>
              <a:t>or use both!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Hypothesis/Purpose"/>
          <p:cNvSpPr txBox="1"/>
          <p:nvPr>
            <p:ph type="title"/>
          </p:nvPr>
        </p:nvSpPr>
        <p:spPr>
          <a:prstGeom prst="rect">
            <a:avLst/>
          </a:prstGeom>
        </p:spPr>
        <p:txBody>
          <a:bodyPr/>
          <a:lstStyle/>
          <a:p>
            <a:pPr/>
            <a:r>
              <a:t>Hypothesis/Purpose</a:t>
            </a:r>
          </a:p>
        </p:txBody>
      </p:sp>
      <p:sp>
        <p:nvSpPr>
          <p:cNvPr id="146" name="If I change the independent variable, I expect the dependent variable to do this, because...…"/>
          <p:cNvSpPr txBox="1"/>
          <p:nvPr>
            <p:ph type="body" idx="1"/>
          </p:nvPr>
        </p:nvSpPr>
        <p:spPr>
          <a:prstGeom prst="rect">
            <a:avLst/>
          </a:prstGeom>
        </p:spPr>
        <p:txBody>
          <a:bodyPr/>
          <a:lstStyle/>
          <a:p>
            <a:pPr>
              <a:buBlip>
                <a:blip r:embed="rId2"/>
              </a:buBlip>
            </a:pPr>
            <a:r>
              <a:t>If I change the </a:t>
            </a:r>
            <a:r>
              <a:rPr i="1">
                <a:latin typeface="Helvetica Neue"/>
                <a:ea typeface="Helvetica Neue"/>
                <a:cs typeface="Helvetica Neue"/>
                <a:sym typeface="Helvetica Neue"/>
              </a:rPr>
              <a:t>independent variable</a:t>
            </a:r>
            <a:r>
              <a:t>, I expect the </a:t>
            </a:r>
            <a:r>
              <a:rPr i="1">
                <a:latin typeface="Helvetica Neue"/>
                <a:ea typeface="Helvetica Neue"/>
                <a:cs typeface="Helvetica Neue"/>
                <a:sym typeface="Helvetica Neue"/>
              </a:rPr>
              <a:t>dependent variable</a:t>
            </a:r>
            <a:r>
              <a:t> to do </a:t>
            </a:r>
            <a:r>
              <a:rPr i="1">
                <a:latin typeface="Helvetica Neue"/>
                <a:ea typeface="Helvetica Neue"/>
                <a:cs typeface="Helvetica Neue"/>
                <a:sym typeface="Helvetica Neue"/>
              </a:rPr>
              <a:t>this</a:t>
            </a:r>
            <a:r>
              <a:t>, because...</a:t>
            </a:r>
          </a:p>
          <a:p>
            <a:pPr>
              <a:buBlip>
                <a:blip r:embed="rId2"/>
              </a:buBlip>
            </a:pPr>
            <a:r>
              <a:t>independent = cause</a:t>
            </a:r>
          </a:p>
          <a:p>
            <a:pPr>
              <a:buBlip>
                <a:blip r:embed="rId2"/>
              </a:buBlip>
            </a:pPr>
            <a:r>
              <a:t>dependent = effect</a:t>
            </a:r>
          </a:p>
          <a:p>
            <a:pPr>
              <a:buBlip>
                <a:blip r:embed="rId2"/>
              </a:buBlip>
            </a:pPr>
            <a:r>
              <a:t>Doesn’t apply to Engineering- different goal </a:t>
            </a:r>
          </a:p>
          <a:p>
            <a:pPr lvl="1">
              <a:buBlip>
                <a:blip r:embed="rId2"/>
              </a:buBlip>
            </a:pPr>
            <a:r>
              <a:t>solves a problem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Materials and Procedures"/>
          <p:cNvSpPr txBox="1"/>
          <p:nvPr>
            <p:ph type="title"/>
          </p:nvPr>
        </p:nvSpPr>
        <p:spPr>
          <a:xfrm>
            <a:off x="736600" y="838200"/>
            <a:ext cx="5930900" cy="2438400"/>
          </a:xfrm>
          <a:prstGeom prst="rect">
            <a:avLst/>
          </a:prstGeom>
        </p:spPr>
        <p:txBody>
          <a:bodyPr/>
          <a:lstStyle/>
          <a:p>
            <a:pPr/>
            <a:r>
              <a:t>Materials and Procedures</a:t>
            </a:r>
          </a:p>
        </p:txBody>
      </p:sp>
      <p:sp>
        <p:nvSpPr>
          <p:cNvPr id="149" name="How did you get the numbers?…"/>
          <p:cNvSpPr txBox="1"/>
          <p:nvPr>
            <p:ph type="body" idx="1"/>
          </p:nvPr>
        </p:nvSpPr>
        <p:spPr>
          <a:xfrm>
            <a:off x="787400" y="3822700"/>
            <a:ext cx="11430000" cy="5715000"/>
          </a:xfrm>
          <a:prstGeom prst="rect">
            <a:avLst/>
          </a:prstGeom>
        </p:spPr>
        <p:txBody>
          <a:bodyPr/>
          <a:lstStyle/>
          <a:p>
            <a:pPr>
              <a:buBlip>
                <a:blip r:embed="rId2"/>
              </a:buBlip>
            </a:pPr>
            <a:r>
              <a:t>How did you get the numbers?</a:t>
            </a:r>
          </a:p>
          <a:p>
            <a:pPr>
              <a:buBlip>
                <a:blip r:embed="rId2"/>
              </a:buBlip>
            </a:pPr>
            <a:r>
              <a:t>How did you control interfering variables?</a:t>
            </a:r>
          </a:p>
          <a:p>
            <a:pPr>
              <a:buBlip>
                <a:blip r:embed="rId2"/>
              </a:buBlip>
            </a:pPr>
            <a:r>
              <a:t>Step-by-step is OK</a:t>
            </a:r>
          </a:p>
          <a:p>
            <a:pPr>
              <a:buBlip>
                <a:blip r:embed="rId2"/>
              </a:buBlip>
            </a:pPr>
            <a:r>
              <a:t>Your goal: make your procedures </a:t>
            </a:r>
            <a:r>
              <a:rPr i="1">
                <a:latin typeface="Helvetica Neue"/>
                <a:ea typeface="Helvetica Neue"/>
                <a:cs typeface="Helvetica Neue"/>
                <a:sym typeface="Helvetica Neue"/>
              </a:rPr>
              <a:t>reproducible</a:t>
            </a:r>
          </a:p>
        </p:txBody>
      </p:sp>
      <p:pic>
        <p:nvPicPr>
          <p:cNvPr id="150" name="DSCN0052.JPG" descr="DSCN0052.JPG"/>
          <p:cNvPicPr>
            <a:picLocks noChangeAspect="1"/>
          </p:cNvPicPr>
          <p:nvPr/>
        </p:nvPicPr>
        <p:blipFill>
          <a:blip r:embed="rId3">
            <a:extLst/>
          </a:blip>
          <a:stretch>
            <a:fillRect/>
          </a:stretch>
        </p:blipFill>
        <p:spPr>
          <a:xfrm>
            <a:off x="6946900" y="457199"/>
            <a:ext cx="5740401" cy="43053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fallOver"/>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38100" dist="64529" dir="2700000">
                <a:srgbClr val="000000">
                  <a:alpha val="48275"/>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